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71" r:id="rId2"/>
  </p:sldMasterIdLst>
  <p:notesMasterIdLst>
    <p:notesMasterId r:id="rId21"/>
  </p:notesMasterIdLst>
  <p:sldIdLst>
    <p:sldId id="270" r:id="rId3"/>
    <p:sldId id="273" r:id="rId4"/>
    <p:sldId id="353" r:id="rId5"/>
    <p:sldId id="364" r:id="rId6"/>
    <p:sldId id="363" r:id="rId7"/>
    <p:sldId id="362" r:id="rId8"/>
    <p:sldId id="355" r:id="rId9"/>
    <p:sldId id="356" r:id="rId10"/>
    <p:sldId id="365" r:id="rId11"/>
    <p:sldId id="345" r:id="rId12"/>
    <p:sldId id="347" r:id="rId13"/>
    <p:sldId id="348" r:id="rId14"/>
    <p:sldId id="361" r:id="rId15"/>
    <p:sldId id="357" r:id="rId16"/>
    <p:sldId id="359" r:id="rId17"/>
    <p:sldId id="360" r:id="rId18"/>
    <p:sldId id="351" r:id="rId19"/>
    <p:sldId id="269" r:id="rId20"/>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66" userDrawn="1">
          <p15:clr>
            <a:srgbClr val="A4A3A4"/>
          </p15:clr>
        </p15:guide>
        <p15:guide id="3" pos="7423" userDrawn="1">
          <p15:clr>
            <a:srgbClr val="A4A3A4"/>
          </p15:clr>
        </p15:guide>
        <p15:guide id="4" orient="horz" pos="1281" userDrawn="1">
          <p15:clr>
            <a:srgbClr val="A4A3A4"/>
          </p15:clr>
        </p15:guide>
        <p15:guide id="5" orient="horz" pos="3932" userDrawn="1">
          <p15:clr>
            <a:srgbClr val="A4A3A4"/>
          </p15:clr>
        </p15:guide>
        <p15:guide id="6" orient="horz" pos="1110" userDrawn="1">
          <p15:clr>
            <a:srgbClr val="A4A3A4"/>
          </p15:clr>
        </p15:guide>
        <p15:guide id="7" pos="2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55" autoAdjust="0"/>
    <p:restoredTop sz="88833" autoAdjust="0"/>
  </p:normalViewPr>
  <p:slideViewPr>
    <p:cSldViewPr snapToGrid="0" showGuides="1">
      <p:cViewPr>
        <p:scale>
          <a:sx n="91" d="100"/>
          <a:sy n="91" d="100"/>
        </p:scale>
        <p:origin x="224" y="416"/>
      </p:cViewPr>
      <p:guideLst>
        <p:guide orient="horz" pos="566"/>
        <p:guide pos="7423"/>
        <p:guide orient="horz" pos="1281"/>
        <p:guide orient="horz" pos="3932"/>
        <p:guide orient="horz" pos="1110"/>
        <p:guide pos="256"/>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4.png>
</file>

<file path=ppt/media/image6.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93AEB5-C303-4762-90A0-AF697EB357C4}" type="datetimeFigureOut">
              <a:rPr lang="de-DE" smtClean="0"/>
              <a:t>13.01.26</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0C587F-9620-41AA-8442-404D6D597627}" type="slidenum">
              <a:rPr lang="de-DE" smtClean="0"/>
              <a:t>‹#›</a:t>
            </a:fld>
            <a:endParaRPr lang="de-DE"/>
          </a:p>
        </p:txBody>
      </p:sp>
    </p:spTree>
    <p:extLst>
      <p:ext uri="{BB962C8B-B14F-4D97-AF65-F5344CB8AC3E}">
        <p14:creationId xmlns:p14="http://schemas.microsoft.com/office/powerpoint/2010/main" val="1736886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90C587F-9620-41AA-8442-404D6D597627}" type="slidenum">
              <a:rPr lang="de-DE" smtClean="0"/>
              <a:t>2</a:t>
            </a:fld>
            <a:endParaRPr lang="de-DE"/>
          </a:p>
        </p:txBody>
      </p:sp>
    </p:spTree>
    <p:extLst>
      <p:ext uri="{BB962C8B-B14F-4D97-AF65-F5344CB8AC3E}">
        <p14:creationId xmlns:p14="http://schemas.microsoft.com/office/powerpoint/2010/main" val="20758252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DA2F89-2424-5DBF-68D6-96F9962866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001366-FD09-E69E-3C72-F48376953A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3073B7-364C-8D96-3E4E-FB874396B5E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23DA6D9-7956-2210-A2D4-E3C84B5BDB75}"/>
              </a:ext>
            </a:extLst>
          </p:cNvPr>
          <p:cNvSpPr>
            <a:spLocks noGrp="1"/>
          </p:cNvSpPr>
          <p:nvPr>
            <p:ph type="sldNum" sz="quarter" idx="5"/>
          </p:nvPr>
        </p:nvSpPr>
        <p:spPr/>
        <p:txBody>
          <a:bodyPr/>
          <a:lstStyle/>
          <a:p>
            <a:fld id="{590C587F-9620-41AA-8442-404D6D597627}" type="slidenum">
              <a:rPr lang="de-DE" smtClean="0"/>
              <a:t>11</a:t>
            </a:fld>
            <a:endParaRPr lang="de-DE"/>
          </a:p>
        </p:txBody>
      </p:sp>
    </p:spTree>
    <p:extLst>
      <p:ext uri="{BB962C8B-B14F-4D97-AF65-F5344CB8AC3E}">
        <p14:creationId xmlns:p14="http://schemas.microsoft.com/office/powerpoint/2010/main" val="11276450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247CD2-FBA5-B7A8-8911-B6231CD8FE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1AC52E-4B43-BCDE-318D-6E58A98725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5C5D33-2A44-D373-5930-C85CE3ADD9A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F560D70-FFE3-E815-E7EC-8F8AD66062E6}"/>
              </a:ext>
            </a:extLst>
          </p:cNvPr>
          <p:cNvSpPr>
            <a:spLocks noGrp="1"/>
          </p:cNvSpPr>
          <p:nvPr>
            <p:ph type="sldNum" sz="quarter" idx="5"/>
          </p:nvPr>
        </p:nvSpPr>
        <p:spPr/>
        <p:txBody>
          <a:bodyPr/>
          <a:lstStyle/>
          <a:p>
            <a:fld id="{590C587F-9620-41AA-8442-404D6D597627}" type="slidenum">
              <a:rPr lang="de-DE" smtClean="0"/>
              <a:t>12</a:t>
            </a:fld>
            <a:endParaRPr lang="de-DE"/>
          </a:p>
        </p:txBody>
      </p:sp>
    </p:spTree>
    <p:extLst>
      <p:ext uri="{BB962C8B-B14F-4D97-AF65-F5344CB8AC3E}">
        <p14:creationId xmlns:p14="http://schemas.microsoft.com/office/powerpoint/2010/main" val="16011434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2BEF70-C82C-940F-ED58-4BDC4FABF6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14360C-F92A-ECBF-743E-99168348BE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8C70037-C12A-6096-2615-DD23C05864F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EF9B816-5CB3-0D52-0209-79979E426BA1}"/>
              </a:ext>
            </a:extLst>
          </p:cNvPr>
          <p:cNvSpPr>
            <a:spLocks noGrp="1"/>
          </p:cNvSpPr>
          <p:nvPr>
            <p:ph type="sldNum" sz="quarter" idx="5"/>
          </p:nvPr>
        </p:nvSpPr>
        <p:spPr/>
        <p:txBody>
          <a:bodyPr/>
          <a:lstStyle/>
          <a:p>
            <a:fld id="{590C587F-9620-41AA-8442-404D6D597627}" type="slidenum">
              <a:rPr lang="de-DE" smtClean="0"/>
              <a:t>13</a:t>
            </a:fld>
            <a:endParaRPr lang="de-DE"/>
          </a:p>
        </p:txBody>
      </p:sp>
    </p:spTree>
    <p:extLst>
      <p:ext uri="{BB962C8B-B14F-4D97-AF65-F5344CB8AC3E}">
        <p14:creationId xmlns:p14="http://schemas.microsoft.com/office/powerpoint/2010/main" val="1904259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2E95A6-A223-86C9-56D6-88214803DB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A21DD1-865D-C8DC-559E-13276A1B17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C1D507-133D-031E-D4C2-C079D984B4E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E53BC60-A0D6-C729-5B3A-97D9CA07512E}"/>
              </a:ext>
            </a:extLst>
          </p:cNvPr>
          <p:cNvSpPr>
            <a:spLocks noGrp="1"/>
          </p:cNvSpPr>
          <p:nvPr>
            <p:ph type="sldNum" sz="quarter" idx="5"/>
          </p:nvPr>
        </p:nvSpPr>
        <p:spPr/>
        <p:txBody>
          <a:bodyPr/>
          <a:lstStyle/>
          <a:p>
            <a:fld id="{590C587F-9620-41AA-8442-404D6D597627}" type="slidenum">
              <a:rPr lang="de-DE" smtClean="0"/>
              <a:t>14</a:t>
            </a:fld>
            <a:endParaRPr lang="de-DE"/>
          </a:p>
        </p:txBody>
      </p:sp>
    </p:spTree>
    <p:extLst>
      <p:ext uri="{BB962C8B-B14F-4D97-AF65-F5344CB8AC3E}">
        <p14:creationId xmlns:p14="http://schemas.microsoft.com/office/powerpoint/2010/main" val="42684706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5F5B7D-3722-580C-C268-3625615EB7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7BE24F-0E7F-D101-87CF-141A6AD477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505CD4-C342-45CE-D61B-B038107727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9663862-9560-FFB2-BFD5-8D79BC2BF1B9}"/>
              </a:ext>
            </a:extLst>
          </p:cNvPr>
          <p:cNvSpPr>
            <a:spLocks noGrp="1"/>
          </p:cNvSpPr>
          <p:nvPr>
            <p:ph type="sldNum" sz="quarter" idx="5"/>
          </p:nvPr>
        </p:nvSpPr>
        <p:spPr/>
        <p:txBody>
          <a:bodyPr/>
          <a:lstStyle/>
          <a:p>
            <a:fld id="{590C587F-9620-41AA-8442-404D6D597627}" type="slidenum">
              <a:rPr lang="de-DE" smtClean="0"/>
              <a:t>15</a:t>
            </a:fld>
            <a:endParaRPr lang="de-DE"/>
          </a:p>
        </p:txBody>
      </p:sp>
    </p:spTree>
    <p:extLst>
      <p:ext uri="{BB962C8B-B14F-4D97-AF65-F5344CB8AC3E}">
        <p14:creationId xmlns:p14="http://schemas.microsoft.com/office/powerpoint/2010/main" val="16449850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BB25C6-01BC-110D-3787-BDA1CB4006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B87F84-D34A-ACAF-E060-072BD3FB1B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BDEAC2-74DE-42F1-C471-CFB963BEECD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08AD0A2-9E75-F403-EAD0-D2D6D0107000}"/>
              </a:ext>
            </a:extLst>
          </p:cNvPr>
          <p:cNvSpPr>
            <a:spLocks noGrp="1"/>
          </p:cNvSpPr>
          <p:nvPr>
            <p:ph type="sldNum" sz="quarter" idx="5"/>
          </p:nvPr>
        </p:nvSpPr>
        <p:spPr/>
        <p:txBody>
          <a:bodyPr/>
          <a:lstStyle/>
          <a:p>
            <a:fld id="{590C587F-9620-41AA-8442-404D6D597627}" type="slidenum">
              <a:rPr lang="de-DE" smtClean="0"/>
              <a:t>16</a:t>
            </a:fld>
            <a:endParaRPr lang="de-DE"/>
          </a:p>
        </p:txBody>
      </p:sp>
    </p:spTree>
    <p:extLst>
      <p:ext uri="{BB962C8B-B14F-4D97-AF65-F5344CB8AC3E}">
        <p14:creationId xmlns:p14="http://schemas.microsoft.com/office/powerpoint/2010/main" val="32542607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D91EAB-0A0A-030B-03A6-AE3B786FA8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B638D6-DCED-58EF-D972-585001B2C59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F64AB0-D65B-CDF9-BDB5-ADFF24D4976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DA6394D-770F-C914-EB31-49341B939C18}"/>
              </a:ext>
            </a:extLst>
          </p:cNvPr>
          <p:cNvSpPr>
            <a:spLocks noGrp="1"/>
          </p:cNvSpPr>
          <p:nvPr>
            <p:ph type="sldNum" sz="quarter" idx="5"/>
          </p:nvPr>
        </p:nvSpPr>
        <p:spPr/>
        <p:txBody>
          <a:bodyPr/>
          <a:lstStyle/>
          <a:p>
            <a:fld id="{590C587F-9620-41AA-8442-404D6D597627}" type="slidenum">
              <a:rPr lang="de-DE" smtClean="0"/>
              <a:t>17</a:t>
            </a:fld>
            <a:endParaRPr lang="de-DE"/>
          </a:p>
        </p:txBody>
      </p:sp>
    </p:spTree>
    <p:extLst>
      <p:ext uri="{BB962C8B-B14F-4D97-AF65-F5344CB8AC3E}">
        <p14:creationId xmlns:p14="http://schemas.microsoft.com/office/powerpoint/2010/main" val="2578978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87D829-F9C1-93DF-3224-CAC8E6E419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BBDA08-34B6-B01E-0E83-0423291096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5731E9-41A1-2AAD-2DE9-77F18787E810}"/>
              </a:ext>
            </a:extLst>
          </p:cNvPr>
          <p:cNvSpPr>
            <a:spLocks noGrp="1"/>
          </p:cNvSpPr>
          <p:nvPr>
            <p:ph type="body" idx="1"/>
          </p:nvPr>
        </p:nvSpPr>
        <p:spPr/>
        <p:txBody>
          <a:bodyPr/>
          <a:lstStyle/>
          <a:p>
            <a:r>
              <a:rPr lang="en-US" dirty="0"/>
              <a:t>Better detection -&gt; will show later</a:t>
            </a:r>
          </a:p>
        </p:txBody>
      </p:sp>
      <p:sp>
        <p:nvSpPr>
          <p:cNvPr id="4" name="Slide Number Placeholder 3">
            <a:extLst>
              <a:ext uri="{FF2B5EF4-FFF2-40B4-BE49-F238E27FC236}">
                <a16:creationId xmlns:a16="http://schemas.microsoft.com/office/drawing/2014/main" id="{FC890F66-1D38-4FFF-75A7-D069A3C4396C}"/>
              </a:ext>
            </a:extLst>
          </p:cNvPr>
          <p:cNvSpPr>
            <a:spLocks noGrp="1"/>
          </p:cNvSpPr>
          <p:nvPr>
            <p:ph type="sldNum" sz="quarter" idx="5"/>
          </p:nvPr>
        </p:nvSpPr>
        <p:spPr/>
        <p:txBody>
          <a:bodyPr/>
          <a:lstStyle/>
          <a:p>
            <a:fld id="{590C587F-9620-41AA-8442-404D6D597627}" type="slidenum">
              <a:rPr lang="de-DE" smtClean="0"/>
              <a:t>3</a:t>
            </a:fld>
            <a:endParaRPr lang="de-DE"/>
          </a:p>
        </p:txBody>
      </p:sp>
    </p:spTree>
    <p:extLst>
      <p:ext uri="{BB962C8B-B14F-4D97-AF65-F5344CB8AC3E}">
        <p14:creationId xmlns:p14="http://schemas.microsoft.com/office/powerpoint/2010/main" val="39613631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8459C-3F76-ABA7-D3A0-626AC0B526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4ACD00-8769-FCA6-AE79-21DD50BB69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60998A-A54B-FE60-4CB3-347AF47875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1DCD47C-0AB0-6539-EFE1-A96E18C15C72}"/>
              </a:ext>
            </a:extLst>
          </p:cNvPr>
          <p:cNvSpPr>
            <a:spLocks noGrp="1"/>
          </p:cNvSpPr>
          <p:nvPr>
            <p:ph type="sldNum" sz="quarter" idx="5"/>
          </p:nvPr>
        </p:nvSpPr>
        <p:spPr/>
        <p:txBody>
          <a:bodyPr/>
          <a:lstStyle/>
          <a:p>
            <a:fld id="{590C587F-9620-41AA-8442-404D6D597627}" type="slidenum">
              <a:rPr lang="de-DE" smtClean="0"/>
              <a:t>4</a:t>
            </a:fld>
            <a:endParaRPr lang="de-DE"/>
          </a:p>
        </p:txBody>
      </p:sp>
    </p:spTree>
    <p:extLst>
      <p:ext uri="{BB962C8B-B14F-4D97-AF65-F5344CB8AC3E}">
        <p14:creationId xmlns:p14="http://schemas.microsoft.com/office/powerpoint/2010/main" val="35470463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9196E1-9E9F-6585-3FEA-B592EE3B46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A81461-9D38-581F-399A-DD19B819C1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20BD90-9EAA-662A-ED15-A6D491371AA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AF1C6BB-067F-94D6-217F-B3DCE8DBEF2C}"/>
              </a:ext>
            </a:extLst>
          </p:cNvPr>
          <p:cNvSpPr>
            <a:spLocks noGrp="1"/>
          </p:cNvSpPr>
          <p:nvPr>
            <p:ph type="sldNum" sz="quarter" idx="5"/>
          </p:nvPr>
        </p:nvSpPr>
        <p:spPr/>
        <p:txBody>
          <a:bodyPr/>
          <a:lstStyle/>
          <a:p>
            <a:fld id="{590C587F-9620-41AA-8442-404D6D597627}" type="slidenum">
              <a:rPr lang="de-DE" smtClean="0"/>
              <a:t>5</a:t>
            </a:fld>
            <a:endParaRPr lang="de-DE"/>
          </a:p>
        </p:txBody>
      </p:sp>
    </p:spTree>
    <p:extLst>
      <p:ext uri="{BB962C8B-B14F-4D97-AF65-F5344CB8AC3E}">
        <p14:creationId xmlns:p14="http://schemas.microsoft.com/office/powerpoint/2010/main" val="4092216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83EC3E-804E-A4D3-FB53-6948D85B16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EBDE4C-BBAF-67E0-28FD-B181A79B0F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35DC99-7345-CF49-C72E-889E209D8FA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1B2A6BD-69AF-6AA7-CB6B-B97A94697A9B}"/>
              </a:ext>
            </a:extLst>
          </p:cNvPr>
          <p:cNvSpPr>
            <a:spLocks noGrp="1"/>
          </p:cNvSpPr>
          <p:nvPr>
            <p:ph type="sldNum" sz="quarter" idx="5"/>
          </p:nvPr>
        </p:nvSpPr>
        <p:spPr/>
        <p:txBody>
          <a:bodyPr/>
          <a:lstStyle/>
          <a:p>
            <a:fld id="{590C587F-9620-41AA-8442-404D6D597627}" type="slidenum">
              <a:rPr lang="de-DE" smtClean="0"/>
              <a:t>6</a:t>
            </a:fld>
            <a:endParaRPr lang="de-DE"/>
          </a:p>
        </p:txBody>
      </p:sp>
    </p:spTree>
    <p:extLst>
      <p:ext uri="{BB962C8B-B14F-4D97-AF65-F5344CB8AC3E}">
        <p14:creationId xmlns:p14="http://schemas.microsoft.com/office/powerpoint/2010/main" val="2244308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FDCA13-944D-8DAF-D615-B54FC65DC0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F6DEEC-D741-1408-2A42-2DFBE475C7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1506BC-25DE-1443-9E05-F355297C5A0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Apply DNN after HAAR after zoom &amp; interpolation</a:t>
            </a:r>
            <a:br>
              <a:rPr lang="en-GB" sz="1200" noProof="0" dirty="0">
                <a:solidFill>
                  <a:schemeClr val="tx1"/>
                </a:solidFill>
              </a:rPr>
            </a:br>
            <a:endParaRPr lang="en-GB" sz="1200" noProof="0" dirty="0">
              <a:solidFill>
                <a:schemeClr val="tx1"/>
              </a:solidFill>
            </a:endParaRPr>
          </a:p>
        </p:txBody>
      </p:sp>
      <p:sp>
        <p:nvSpPr>
          <p:cNvPr id="4" name="Slide Number Placeholder 3">
            <a:extLst>
              <a:ext uri="{FF2B5EF4-FFF2-40B4-BE49-F238E27FC236}">
                <a16:creationId xmlns:a16="http://schemas.microsoft.com/office/drawing/2014/main" id="{A5B9877D-F299-D9E9-D444-6C58516C08B7}"/>
              </a:ext>
            </a:extLst>
          </p:cNvPr>
          <p:cNvSpPr>
            <a:spLocks noGrp="1"/>
          </p:cNvSpPr>
          <p:nvPr>
            <p:ph type="sldNum" sz="quarter" idx="5"/>
          </p:nvPr>
        </p:nvSpPr>
        <p:spPr/>
        <p:txBody>
          <a:bodyPr/>
          <a:lstStyle/>
          <a:p>
            <a:fld id="{590C587F-9620-41AA-8442-404D6D597627}" type="slidenum">
              <a:rPr lang="de-DE" smtClean="0"/>
              <a:t>7</a:t>
            </a:fld>
            <a:endParaRPr lang="de-DE"/>
          </a:p>
        </p:txBody>
      </p:sp>
    </p:spTree>
    <p:extLst>
      <p:ext uri="{BB962C8B-B14F-4D97-AF65-F5344CB8AC3E}">
        <p14:creationId xmlns:p14="http://schemas.microsoft.com/office/powerpoint/2010/main" val="6676149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8FFE3-4936-4D95-87B4-EA0E991F88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9DC331-24FC-5AB0-9AD7-DE10D9F88A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903A92-6ACA-650E-4315-53F3C204CC5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We compute the </a:t>
            </a:r>
            <a:r>
              <a:rPr lang="en-US" sz="1200" dirty="0" err="1"/>
              <a:t>IoU</a:t>
            </a:r>
            <a:r>
              <a:rPr lang="en-US" sz="1200" dirty="0"/>
              <a:t> between all detected boxes to find which ones overlap strongly and likely belong to the same object. Boxes with high overlap are clustered together, and each cluster is merged into one final box using confidence-weighted averaging. Finally, low-confidence boxes are filtered out so only clean, reliable detections remain</a:t>
            </a:r>
            <a:br>
              <a:rPr lang="en-GB" sz="1200" noProof="0" dirty="0">
                <a:solidFill>
                  <a:schemeClr val="tx1"/>
                </a:solidFill>
              </a:rPr>
            </a:br>
            <a:endParaRPr lang="en-GB" sz="1200" noProof="0" dirty="0">
              <a:solidFill>
                <a:schemeClr val="tx1"/>
              </a:solidFill>
            </a:endParaRPr>
          </a:p>
          <a:p>
            <a:endParaRPr lang="en-US" dirty="0"/>
          </a:p>
        </p:txBody>
      </p:sp>
      <p:sp>
        <p:nvSpPr>
          <p:cNvPr id="4" name="Slide Number Placeholder 3">
            <a:extLst>
              <a:ext uri="{FF2B5EF4-FFF2-40B4-BE49-F238E27FC236}">
                <a16:creationId xmlns:a16="http://schemas.microsoft.com/office/drawing/2014/main" id="{AC8FCD01-C4DA-1EB8-C28B-5393CE55AF69}"/>
              </a:ext>
            </a:extLst>
          </p:cNvPr>
          <p:cNvSpPr>
            <a:spLocks noGrp="1"/>
          </p:cNvSpPr>
          <p:nvPr>
            <p:ph type="sldNum" sz="quarter" idx="5"/>
          </p:nvPr>
        </p:nvSpPr>
        <p:spPr/>
        <p:txBody>
          <a:bodyPr/>
          <a:lstStyle/>
          <a:p>
            <a:fld id="{590C587F-9620-41AA-8442-404D6D597627}" type="slidenum">
              <a:rPr lang="de-DE" smtClean="0"/>
              <a:t>8</a:t>
            </a:fld>
            <a:endParaRPr lang="de-DE"/>
          </a:p>
        </p:txBody>
      </p:sp>
    </p:spTree>
    <p:extLst>
      <p:ext uri="{BB962C8B-B14F-4D97-AF65-F5344CB8AC3E}">
        <p14:creationId xmlns:p14="http://schemas.microsoft.com/office/powerpoint/2010/main" val="638806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A516E3-0733-FF80-820F-0B5EF72373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91DD26-4F34-B753-0B01-C585B2E1BD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3F8698-26ED-8E5A-3BD1-FFBD8A936BE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49768F0-971D-A14A-7B81-EFEE6D25FF22}"/>
              </a:ext>
            </a:extLst>
          </p:cNvPr>
          <p:cNvSpPr>
            <a:spLocks noGrp="1"/>
          </p:cNvSpPr>
          <p:nvPr>
            <p:ph type="sldNum" sz="quarter" idx="5"/>
          </p:nvPr>
        </p:nvSpPr>
        <p:spPr/>
        <p:txBody>
          <a:bodyPr/>
          <a:lstStyle/>
          <a:p>
            <a:fld id="{590C587F-9620-41AA-8442-404D6D597627}" type="slidenum">
              <a:rPr lang="de-DE" smtClean="0"/>
              <a:t>9</a:t>
            </a:fld>
            <a:endParaRPr lang="de-DE"/>
          </a:p>
        </p:txBody>
      </p:sp>
    </p:spTree>
    <p:extLst>
      <p:ext uri="{BB962C8B-B14F-4D97-AF65-F5344CB8AC3E}">
        <p14:creationId xmlns:p14="http://schemas.microsoft.com/office/powerpoint/2010/main" val="3353142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F2E318-212F-6786-89B0-CE79959A62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EB4033-703A-E732-ECF1-DF04D21057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EE2314-75E9-E152-066E-8789D8C40EF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5A845E9-1445-8DBD-CC42-7778110372D8}"/>
              </a:ext>
            </a:extLst>
          </p:cNvPr>
          <p:cNvSpPr>
            <a:spLocks noGrp="1"/>
          </p:cNvSpPr>
          <p:nvPr>
            <p:ph type="sldNum" sz="quarter" idx="5"/>
          </p:nvPr>
        </p:nvSpPr>
        <p:spPr/>
        <p:txBody>
          <a:bodyPr/>
          <a:lstStyle/>
          <a:p>
            <a:fld id="{590C587F-9620-41AA-8442-404D6D597627}" type="slidenum">
              <a:rPr lang="de-DE" smtClean="0"/>
              <a:t>10</a:t>
            </a:fld>
            <a:endParaRPr lang="de-DE"/>
          </a:p>
        </p:txBody>
      </p:sp>
    </p:spTree>
    <p:extLst>
      <p:ext uri="{BB962C8B-B14F-4D97-AF65-F5344CB8AC3E}">
        <p14:creationId xmlns:p14="http://schemas.microsoft.com/office/powerpoint/2010/main" val="36658126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Untertitel mit Bild">
    <p:spTree>
      <p:nvGrpSpPr>
        <p:cNvPr id="1" name=""/>
        <p:cNvGrpSpPr/>
        <p:nvPr/>
      </p:nvGrpSpPr>
      <p:grpSpPr>
        <a:xfrm>
          <a:off x="0" y="0"/>
          <a:ext cx="0" cy="0"/>
          <a:chOff x="0" y="0"/>
          <a:chExt cx="0" cy="0"/>
        </a:xfrm>
      </p:grpSpPr>
      <p:sp>
        <p:nvSpPr>
          <p:cNvPr id="16" name="Bildplatzhalter 2"/>
          <p:cNvSpPr>
            <a:spLocks noGrp="1"/>
          </p:cNvSpPr>
          <p:nvPr>
            <p:ph type="pic" idx="15" hasCustomPrompt="1"/>
          </p:nvPr>
        </p:nvSpPr>
        <p:spPr>
          <a:xfrm>
            <a:off x="0" y="1247779"/>
            <a:ext cx="12192000" cy="5610225"/>
          </a:xfrm>
          <a:noFill/>
        </p:spPr>
        <p:txBody>
          <a:bodyPr/>
          <a:lstStyle>
            <a:lvl1pPr marL="0" indent="0" algn="ctr">
              <a:buNone/>
              <a:defRPr sz="1999" b="1">
                <a:solidFill>
                  <a:schemeClr val="tx1"/>
                </a:solidFill>
                <a:latin typeface="+mj-lt"/>
              </a:defRPr>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br>
              <a:rPr lang="de-DE" dirty="0"/>
            </a:br>
            <a:br>
              <a:rPr lang="de-DE" dirty="0"/>
            </a:br>
            <a:br>
              <a:rPr lang="de-DE" dirty="0"/>
            </a:br>
            <a:r>
              <a:rPr lang="de-DE" dirty="0"/>
              <a:t>Bild einfügen</a:t>
            </a:r>
          </a:p>
        </p:txBody>
      </p:sp>
      <p:sp>
        <p:nvSpPr>
          <p:cNvPr id="2" name="Titel 1"/>
          <p:cNvSpPr>
            <a:spLocks noGrp="1"/>
          </p:cNvSpPr>
          <p:nvPr>
            <p:ph type="ctrTitle" hasCustomPrompt="1"/>
          </p:nvPr>
        </p:nvSpPr>
        <p:spPr>
          <a:xfrm>
            <a:off x="0" y="4176717"/>
            <a:ext cx="12192000" cy="2681286"/>
          </a:xfrm>
          <a:blipFill>
            <a:blip r:embed="rId2"/>
            <a:stretch>
              <a:fillRect/>
            </a:stretch>
          </a:blipFill>
        </p:spPr>
        <p:txBody>
          <a:bodyPr lIns="1386000" tIns="626400" rIns="612000" anchor="t" anchorCtr="0"/>
          <a:lstStyle>
            <a:lvl1pPr algn="l">
              <a:lnSpc>
                <a:spcPct val="82000"/>
              </a:lnSpc>
              <a:defRPr sz="3601" spc="200" baseline="0">
                <a:solidFill>
                  <a:schemeClr val="bg1"/>
                </a:solidFill>
              </a:defRPr>
            </a:lvl1pPr>
          </a:lstStyle>
          <a:p>
            <a:r>
              <a:rPr lang="de-DE" dirty="0"/>
              <a:t>Titel der Präsentation</a:t>
            </a:r>
          </a:p>
        </p:txBody>
      </p:sp>
      <p:grpSp>
        <p:nvGrpSpPr>
          <p:cNvPr id="27" name="Regieanweisungen"/>
          <p:cNvGrpSpPr/>
          <p:nvPr userDrawn="1"/>
        </p:nvGrpSpPr>
        <p:grpSpPr>
          <a:xfrm>
            <a:off x="406400" y="-468000"/>
            <a:ext cx="14521600" cy="1980001"/>
            <a:chOff x="304800" y="-468001"/>
            <a:chExt cx="10891200" cy="1980001"/>
          </a:xfrm>
        </p:grpSpPr>
        <p:sp>
          <p:nvSpPr>
            <p:cNvPr id="28"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29"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30"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37"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sp>
        <p:nvSpPr>
          <p:cNvPr id="10" name="Fußzeilenplatzhalter 9">
            <a:extLst>
              <a:ext uri="{FF2B5EF4-FFF2-40B4-BE49-F238E27FC236}">
                <a16:creationId xmlns:a16="http://schemas.microsoft.com/office/drawing/2014/main" id="{CFB462B3-CEB1-499F-9A93-54BFC478EC19}"/>
              </a:ext>
            </a:extLst>
          </p:cNvPr>
          <p:cNvSpPr>
            <a:spLocks noGrp="1"/>
          </p:cNvSpPr>
          <p:nvPr>
            <p:ph type="ftr" sz="quarter" idx="17"/>
          </p:nvPr>
        </p:nvSpPr>
        <p:spPr>
          <a:xfrm>
            <a:off x="406401" y="6984001"/>
            <a:ext cx="7375299" cy="216000"/>
          </a:xfrm>
        </p:spPr>
        <p:txBody>
          <a:bodyPr/>
          <a:lstStyle/>
          <a:p>
            <a:r>
              <a:rPr lang="en-US"/>
              <a:t>Mostafa Ahmed &amp; Omar Fahmy | Computer and Robot Vision |  WS 2025/26</a:t>
            </a:r>
            <a:endParaRPr lang="de-DE" dirty="0"/>
          </a:p>
        </p:txBody>
      </p:sp>
      <p:sp>
        <p:nvSpPr>
          <p:cNvPr id="12" name="Foliennummernplatzhalter 11">
            <a:extLst>
              <a:ext uri="{FF2B5EF4-FFF2-40B4-BE49-F238E27FC236}">
                <a16:creationId xmlns:a16="http://schemas.microsoft.com/office/drawing/2014/main" id="{AAD5C655-E4E0-43F9-B6D2-6069D0E19D55}"/>
              </a:ext>
            </a:extLst>
          </p:cNvPr>
          <p:cNvSpPr>
            <a:spLocks noGrp="1"/>
          </p:cNvSpPr>
          <p:nvPr>
            <p:ph type="sldNum" sz="quarter" idx="18"/>
          </p:nvPr>
        </p:nvSpPr>
        <p:spPr>
          <a:xfrm>
            <a:off x="9883778" y="6984001"/>
            <a:ext cx="1899711" cy="216000"/>
          </a:xfrm>
        </p:spPr>
        <p:txBody>
          <a:bodyPr/>
          <a:lstStyle/>
          <a:p>
            <a:r>
              <a:rPr lang="de-DE"/>
              <a:t>|  </a:t>
            </a:r>
            <a:fld id="{E6B5151A-17C4-4431-8407-112C0160A8B6}" type="slidenum">
              <a:rPr lang="de-DE" smtClean="0"/>
              <a:pPr/>
              <a:t>‹#›</a:t>
            </a:fld>
            <a:endParaRPr lang="de-DE" dirty="0"/>
          </a:p>
        </p:txBody>
      </p:sp>
      <p:sp>
        <p:nvSpPr>
          <p:cNvPr id="21" name="Datumsplatzhalter 3">
            <a:extLst>
              <a:ext uri="{FF2B5EF4-FFF2-40B4-BE49-F238E27FC236}">
                <a16:creationId xmlns:a16="http://schemas.microsoft.com/office/drawing/2014/main" id="{C76965CB-8BC6-40F7-9EE1-139D59169898}"/>
              </a:ext>
            </a:extLst>
          </p:cNvPr>
          <p:cNvSpPr>
            <a:spLocks noGrp="1"/>
          </p:cNvSpPr>
          <p:nvPr>
            <p:ph type="dt" sz="half" idx="10"/>
          </p:nvPr>
        </p:nvSpPr>
        <p:spPr>
          <a:xfrm>
            <a:off x="406401" y="260078"/>
            <a:ext cx="7375299" cy="252000"/>
          </a:xfrm>
        </p:spPr>
        <p:txBody>
          <a:bodyPr/>
          <a:lstStyle>
            <a:lvl1pPr>
              <a:defRPr sz="1420" spc="60" baseline="0">
                <a:solidFill>
                  <a:schemeClr val="tx1"/>
                </a:solidFill>
              </a:defRPr>
            </a:lvl1pPr>
          </a:lstStyle>
          <a:p>
            <a:r>
              <a:rPr lang="en-US"/>
              <a:t>Campus Sontheim</a:t>
            </a:r>
            <a:endParaRPr lang="de-DE" dirty="0"/>
          </a:p>
        </p:txBody>
      </p:sp>
      <p:sp>
        <p:nvSpPr>
          <p:cNvPr id="22" name="Vertikaler Textplatzhalter 2">
            <a:extLst>
              <a:ext uri="{FF2B5EF4-FFF2-40B4-BE49-F238E27FC236}">
                <a16:creationId xmlns:a16="http://schemas.microsoft.com/office/drawing/2014/main" id="{33F9B68E-1F14-4F70-9B07-D77470E5CBEB}"/>
              </a:ext>
            </a:extLst>
          </p:cNvPr>
          <p:cNvSpPr>
            <a:spLocks noGrp="1"/>
          </p:cNvSpPr>
          <p:nvPr>
            <p:ph type="body" orient="vert" idx="19" hasCustomPrompt="1"/>
          </p:nvPr>
        </p:nvSpPr>
        <p:spPr>
          <a:xfrm>
            <a:off x="1386000" y="5311011"/>
            <a:ext cx="10397484" cy="792000"/>
          </a:xfrm>
        </p:spPr>
        <p:txBody>
          <a:bodyPr vert="horz"/>
          <a:lstStyle>
            <a:lvl1pPr marL="0" indent="0">
              <a:lnSpc>
                <a:spcPct val="97000"/>
              </a:lnSpc>
              <a:spcBef>
                <a:spcPts val="0"/>
              </a:spcBef>
              <a:spcAft>
                <a:spcPts val="0"/>
              </a:spcAft>
              <a:buFont typeface="+mj-lt"/>
              <a:buNone/>
              <a:defRPr lang="de-DE" sz="2400" b="1" i="0" u="none" strike="noStrike" baseline="0" smtClean="0">
                <a:solidFill>
                  <a:schemeClr val="bg1"/>
                </a:solidFill>
                <a:latin typeface="+mj-lt"/>
              </a:defRPr>
            </a:lvl1pPr>
            <a:lvl2pPr marL="0" indent="0">
              <a:lnSpc>
                <a:spcPct val="97000"/>
              </a:lnSpc>
              <a:spcBef>
                <a:spcPts val="0"/>
              </a:spcBef>
              <a:spcAft>
                <a:spcPts val="0"/>
              </a:spcAft>
              <a:buFont typeface="+mj-lt"/>
              <a:buNone/>
              <a:defRPr sz="2400" b="1">
                <a:solidFill>
                  <a:schemeClr val="bg1"/>
                </a:solidFill>
                <a:latin typeface="+mj-lt"/>
              </a:defRPr>
            </a:lvl2pPr>
            <a:lvl3pPr marL="0" indent="0">
              <a:lnSpc>
                <a:spcPct val="97000"/>
              </a:lnSpc>
              <a:spcBef>
                <a:spcPts val="0"/>
              </a:spcBef>
              <a:spcAft>
                <a:spcPts val="0"/>
              </a:spcAft>
              <a:buFont typeface="+mj-lt"/>
              <a:buNone/>
              <a:defRPr sz="2400" b="1">
                <a:solidFill>
                  <a:schemeClr val="bg1"/>
                </a:solidFill>
                <a:latin typeface="+mj-lt"/>
              </a:defRPr>
            </a:lvl3pPr>
            <a:lvl4pPr marL="0" indent="0">
              <a:lnSpc>
                <a:spcPct val="97000"/>
              </a:lnSpc>
              <a:spcBef>
                <a:spcPts val="0"/>
              </a:spcBef>
              <a:spcAft>
                <a:spcPts val="0"/>
              </a:spcAft>
              <a:buFont typeface="+mj-lt"/>
              <a:buNone/>
              <a:defRPr sz="2400" b="1">
                <a:solidFill>
                  <a:schemeClr val="bg1"/>
                </a:solidFill>
                <a:latin typeface="+mj-lt"/>
              </a:defRPr>
            </a:lvl4pPr>
            <a:lvl5pPr marL="0" indent="0">
              <a:lnSpc>
                <a:spcPct val="97000"/>
              </a:lnSpc>
              <a:spcBef>
                <a:spcPts val="0"/>
              </a:spcBef>
              <a:spcAft>
                <a:spcPts val="0"/>
              </a:spcAft>
              <a:buFont typeface="+mj-lt"/>
              <a:buNone/>
              <a:defRPr sz="2400" b="1">
                <a:solidFill>
                  <a:schemeClr val="bg1"/>
                </a:solidFill>
                <a:latin typeface="+mj-lt"/>
              </a:defRPr>
            </a:lvl5pPr>
            <a:lvl6pPr marL="0" indent="0">
              <a:lnSpc>
                <a:spcPct val="97000"/>
              </a:lnSpc>
              <a:spcBef>
                <a:spcPts val="0"/>
              </a:spcBef>
              <a:spcAft>
                <a:spcPts val="0"/>
              </a:spcAft>
              <a:buFont typeface="+mj-lt"/>
              <a:buNone/>
              <a:defRPr sz="2400" b="1">
                <a:solidFill>
                  <a:schemeClr val="bg1"/>
                </a:solidFill>
                <a:latin typeface="+mj-lt"/>
              </a:defRPr>
            </a:lvl6pPr>
            <a:lvl7pPr marL="0" indent="0">
              <a:lnSpc>
                <a:spcPct val="97000"/>
              </a:lnSpc>
              <a:spcBef>
                <a:spcPts val="0"/>
              </a:spcBef>
              <a:spcAft>
                <a:spcPts val="0"/>
              </a:spcAft>
              <a:buFont typeface="+mj-lt"/>
              <a:buNone/>
              <a:defRPr sz="2400" b="1">
                <a:solidFill>
                  <a:schemeClr val="bg1"/>
                </a:solidFill>
                <a:latin typeface="+mj-lt"/>
              </a:defRPr>
            </a:lvl7pPr>
            <a:lvl8pPr marL="0" indent="0">
              <a:lnSpc>
                <a:spcPct val="97000"/>
              </a:lnSpc>
              <a:spcBef>
                <a:spcPts val="0"/>
              </a:spcBef>
              <a:spcAft>
                <a:spcPts val="0"/>
              </a:spcAft>
              <a:buFont typeface="+mj-lt"/>
              <a:buNone/>
              <a:defRPr sz="2400" b="1">
                <a:solidFill>
                  <a:schemeClr val="bg1"/>
                </a:solidFill>
                <a:latin typeface="+mj-lt"/>
              </a:defRPr>
            </a:lvl8pPr>
            <a:lvl9pPr marL="0" indent="0">
              <a:lnSpc>
                <a:spcPct val="97000"/>
              </a:lnSpc>
              <a:spcBef>
                <a:spcPts val="0"/>
              </a:spcBef>
              <a:spcAft>
                <a:spcPts val="0"/>
              </a:spcAft>
              <a:buFont typeface="+mj-lt"/>
              <a:buNone/>
              <a:defRPr sz="2400" b="1">
                <a:solidFill>
                  <a:schemeClr val="bg1"/>
                </a:solidFill>
                <a:latin typeface="+mj-lt"/>
              </a:defRPr>
            </a:lvl9pPr>
          </a:lstStyle>
          <a:p>
            <a:pPr lvl="0"/>
            <a:r>
              <a:rPr lang="de-DE" dirty="0"/>
              <a:t>Thema des Referats Thema des Referats Thema des Referats Thema des Referats </a:t>
            </a:r>
          </a:p>
        </p:txBody>
      </p:sp>
      <p:sp>
        <p:nvSpPr>
          <p:cNvPr id="23" name="Vertikaler Textplatzhalter 2">
            <a:extLst>
              <a:ext uri="{FF2B5EF4-FFF2-40B4-BE49-F238E27FC236}">
                <a16:creationId xmlns:a16="http://schemas.microsoft.com/office/drawing/2014/main" id="{6354D33E-28C2-47F2-851F-773C0FE0AB9E}"/>
              </a:ext>
            </a:extLst>
          </p:cNvPr>
          <p:cNvSpPr>
            <a:spLocks noGrp="1"/>
          </p:cNvSpPr>
          <p:nvPr>
            <p:ph type="body" orient="vert" idx="20" hasCustomPrompt="1"/>
          </p:nvPr>
        </p:nvSpPr>
        <p:spPr>
          <a:xfrm>
            <a:off x="1386000" y="6372000"/>
            <a:ext cx="10397489" cy="252000"/>
          </a:xfrm>
        </p:spPr>
        <p:txBody>
          <a:bodyPr vert="horz"/>
          <a:lstStyle>
            <a:lvl1pPr marL="0" indent="0">
              <a:lnSpc>
                <a:spcPct val="97000"/>
              </a:lnSpc>
              <a:spcBef>
                <a:spcPts val="0"/>
              </a:spcBef>
              <a:spcAft>
                <a:spcPts val="0"/>
              </a:spcAft>
              <a:buFont typeface="+mj-lt"/>
              <a:buNone/>
              <a:defRPr sz="1300" b="1" spc="60" baseline="0">
                <a:solidFill>
                  <a:schemeClr val="bg1"/>
                </a:solidFill>
                <a:latin typeface="+mj-lt"/>
              </a:defRPr>
            </a:lvl1pPr>
            <a:lvl2pPr marL="0" indent="0">
              <a:lnSpc>
                <a:spcPct val="97000"/>
              </a:lnSpc>
              <a:spcBef>
                <a:spcPts val="0"/>
              </a:spcBef>
              <a:spcAft>
                <a:spcPts val="0"/>
              </a:spcAft>
              <a:buFont typeface="+mj-lt"/>
              <a:buNone/>
              <a:defRPr sz="1300" b="1" spc="60" baseline="0">
                <a:solidFill>
                  <a:schemeClr val="bg1"/>
                </a:solidFill>
                <a:latin typeface="+mj-lt"/>
              </a:defRPr>
            </a:lvl2pPr>
            <a:lvl3pPr marL="0" indent="0">
              <a:lnSpc>
                <a:spcPct val="97000"/>
              </a:lnSpc>
              <a:spcBef>
                <a:spcPts val="0"/>
              </a:spcBef>
              <a:spcAft>
                <a:spcPts val="0"/>
              </a:spcAft>
              <a:buFont typeface="+mj-lt"/>
              <a:buNone/>
              <a:defRPr sz="1300" b="1" spc="60" baseline="0">
                <a:solidFill>
                  <a:schemeClr val="bg1"/>
                </a:solidFill>
                <a:latin typeface="+mj-lt"/>
              </a:defRPr>
            </a:lvl3pPr>
            <a:lvl4pPr marL="0" indent="0">
              <a:lnSpc>
                <a:spcPct val="97000"/>
              </a:lnSpc>
              <a:spcBef>
                <a:spcPts val="0"/>
              </a:spcBef>
              <a:spcAft>
                <a:spcPts val="0"/>
              </a:spcAft>
              <a:buFont typeface="+mj-lt"/>
              <a:buNone/>
              <a:defRPr sz="1300" b="1" spc="60" baseline="0">
                <a:solidFill>
                  <a:schemeClr val="bg1"/>
                </a:solidFill>
                <a:latin typeface="+mj-lt"/>
              </a:defRPr>
            </a:lvl4pPr>
            <a:lvl5pPr marL="0" indent="0">
              <a:lnSpc>
                <a:spcPct val="97000"/>
              </a:lnSpc>
              <a:spcBef>
                <a:spcPts val="0"/>
              </a:spcBef>
              <a:spcAft>
                <a:spcPts val="0"/>
              </a:spcAft>
              <a:buFont typeface="+mj-lt"/>
              <a:buNone/>
              <a:defRPr sz="1300" b="1" spc="60" baseline="0">
                <a:solidFill>
                  <a:schemeClr val="bg1"/>
                </a:solidFill>
                <a:latin typeface="+mj-lt"/>
              </a:defRPr>
            </a:lvl5pPr>
            <a:lvl6pPr marL="0" indent="0">
              <a:lnSpc>
                <a:spcPct val="97000"/>
              </a:lnSpc>
              <a:spcBef>
                <a:spcPts val="0"/>
              </a:spcBef>
              <a:spcAft>
                <a:spcPts val="0"/>
              </a:spcAft>
              <a:buFont typeface="+mj-lt"/>
              <a:buNone/>
              <a:defRPr sz="1300" b="1" spc="60" baseline="0">
                <a:solidFill>
                  <a:schemeClr val="bg1"/>
                </a:solidFill>
                <a:latin typeface="+mj-lt"/>
              </a:defRPr>
            </a:lvl6pPr>
            <a:lvl7pPr marL="0" indent="0">
              <a:lnSpc>
                <a:spcPct val="97000"/>
              </a:lnSpc>
              <a:spcBef>
                <a:spcPts val="0"/>
              </a:spcBef>
              <a:spcAft>
                <a:spcPts val="0"/>
              </a:spcAft>
              <a:buFont typeface="+mj-lt"/>
              <a:buNone/>
              <a:defRPr sz="1300" b="1" spc="60" baseline="0">
                <a:solidFill>
                  <a:schemeClr val="bg1"/>
                </a:solidFill>
                <a:latin typeface="+mj-lt"/>
              </a:defRPr>
            </a:lvl7pPr>
            <a:lvl8pPr marL="0" indent="0">
              <a:lnSpc>
                <a:spcPct val="97000"/>
              </a:lnSpc>
              <a:spcBef>
                <a:spcPts val="0"/>
              </a:spcBef>
              <a:spcAft>
                <a:spcPts val="0"/>
              </a:spcAft>
              <a:buFont typeface="+mj-lt"/>
              <a:buNone/>
              <a:defRPr sz="1300" b="1" spc="60" baseline="0">
                <a:solidFill>
                  <a:schemeClr val="bg1"/>
                </a:solidFill>
                <a:latin typeface="+mj-lt"/>
              </a:defRPr>
            </a:lvl8pPr>
            <a:lvl9pPr marL="0" indent="0">
              <a:lnSpc>
                <a:spcPct val="97000"/>
              </a:lnSpc>
              <a:spcBef>
                <a:spcPts val="0"/>
              </a:spcBef>
              <a:spcAft>
                <a:spcPts val="0"/>
              </a:spcAft>
              <a:buFont typeface="+mj-lt"/>
              <a:buNone/>
              <a:defRPr sz="1300" b="1" spc="60" baseline="0">
                <a:solidFill>
                  <a:schemeClr val="bg1"/>
                </a:solidFill>
                <a:latin typeface="+mj-lt"/>
              </a:defRPr>
            </a:lvl9pPr>
          </a:lstStyle>
          <a:p>
            <a:pPr lvl="0"/>
            <a:r>
              <a:rPr lang="de-DE" dirty="0"/>
              <a:t>Referent / Fakultät / Studiengang | </a:t>
            </a:r>
            <a:r>
              <a:rPr lang="de-DE" dirty="0" err="1"/>
              <a:t>WiSe</a:t>
            </a:r>
            <a:r>
              <a:rPr lang="de-DE" dirty="0"/>
              <a:t>/</a:t>
            </a:r>
            <a:r>
              <a:rPr lang="de-DE" dirty="0" err="1"/>
              <a:t>SoSe</a:t>
            </a:r>
            <a:r>
              <a:rPr lang="de-DE" dirty="0"/>
              <a:t> 2017/19</a:t>
            </a:r>
          </a:p>
        </p:txBody>
      </p:sp>
      <p:pic>
        <p:nvPicPr>
          <p:cNvPr id="17" name="Logo HHN">
            <a:extLst>
              <a:ext uri="{FF2B5EF4-FFF2-40B4-BE49-F238E27FC236}">
                <a16:creationId xmlns:a16="http://schemas.microsoft.com/office/drawing/2014/main" id="{C84B1A6D-3DF8-4F58-88C7-3F544E41EF5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717084" y="305319"/>
            <a:ext cx="2066400" cy="697790"/>
          </a:xfrm>
          <a:prstGeom prst="rect">
            <a:avLst/>
          </a:prstGeom>
        </p:spPr>
      </p:pic>
      <p:sp>
        <p:nvSpPr>
          <p:cNvPr id="18" name="Vertikaler Textplatzhalter 2">
            <a:extLst>
              <a:ext uri="{FF2B5EF4-FFF2-40B4-BE49-F238E27FC236}">
                <a16:creationId xmlns:a16="http://schemas.microsoft.com/office/drawing/2014/main" id="{0066C18D-46D1-4FD0-B624-24CB6294D971}"/>
              </a:ext>
            </a:extLst>
          </p:cNvPr>
          <p:cNvSpPr>
            <a:spLocks noGrp="1" noChangeAspect="1"/>
          </p:cNvSpPr>
          <p:nvPr>
            <p:ph type="body" orient="vert" idx="21" hasCustomPrompt="1"/>
          </p:nvPr>
        </p:nvSpPr>
        <p:spPr>
          <a:xfrm>
            <a:off x="1152000" y="4904882"/>
            <a:ext cx="128025" cy="204840"/>
          </a:xfrm>
          <a:blipFill>
            <a:blip r:embed="rId4"/>
            <a:stretch>
              <a:fillRect/>
            </a:stretch>
          </a:blipFill>
        </p:spPr>
        <p:txBody>
          <a:bodyPr vert="horz" wrap="none" tIns="7200" rIns="2574000"/>
          <a:lstStyle>
            <a:lvl1pPr marL="0" indent="0" algn="r">
              <a:lnSpc>
                <a:spcPct val="100000"/>
              </a:lnSpc>
              <a:spcBef>
                <a:spcPts val="0"/>
              </a:spcBef>
              <a:spcAft>
                <a:spcPts val="0"/>
              </a:spcAft>
              <a:buFont typeface="Arial" panose="020B0604020202020204" pitchFamily="34" charset="0"/>
              <a:buNone/>
              <a:defRPr sz="1000" b="1" cap="all" baseline="0">
                <a:solidFill>
                  <a:schemeClr val="tx1"/>
                </a:solidFill>
                <a:latin typeface="+mj-lt"/>
              </a:defRPr>
            </a:lvl1pPr>
            <a:lvl2pPr marL="0" indent="0" algn="r">
              <a:lnSpc>
                <a:spcPct val="100000"/>
              </a:lnSpc>
              <a:spcBef>
                <a:spcPts val="0"/>
              </a:spcBef>
              <a:spcAft>
                <a:spcPts val="0"/>
              </a:spcAft>
              <a:buNone/>
              <a:defRPr sz="1000" b="1" cap="all">
                <a:solidFill>
                  <a:schemeClr val="tx1"/>
                </a:solidFill>
                <a:latin typeface="+mj-lt"/>
              </a:defRPr>
            </a:lvl2pPr>
            <a:lvl3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3pPr>
            <a:lvl4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4pPr>
            <a:lvl5pPr marL="0" indent="0" algn="r">
              <a:lnSpc>
                <a:spcPct val="100000"/>
              </a:lnSpc>
              <a:spcBef>
                <a:spcPts val="0"/>
              </a:spcBef>
              <a:spcAft>
                <a:spcPts val="0"/>
              </a:spcAft>
              <a:buNone/>
              <a:defRPr sz="1000" b="1" cap="all">
                <a:solidFill>
                  <a:schemeClr val="tx1"/>
                </a:solidFill>
                <a:latin typeface="+mj-lt"/>
              </a:defRPr>
            </a:lvl5pPr>
            <a:lvl6pPr marL="0" indent="0" algn="r">
              <a:lnSpc>
                <a:spcPct val="100000"/>
              </a:lnSpc>
              <a:spcBef>
                <a:spcPts val="0"/>
              </a:spcBef>
              <a:spcAft>
                <a:spcPts val="0"/>
              </a:spcAft>
              <a:buNone/>
              <a:defRPr sz="1000" b="1" cap="all">
                <a:solidFill>
                  <a:schemeClr val="tx1"/>
                </a:solidFill>
                <a:latin typeface="+mj-lt"/>
              </a:defRPr>
            </a:lvl6pPr>
            <a:lvl7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7pPr>
            <a:lvl8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8pPr>
            <a:lvl9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9pPr>
          </a:lstStyle>
          <a:p>
            <a:pPr lvl="0"/>
            <a:r>
              <a:rPr lang="de-DE" dirty="0"/>
              <a:t>Bitte nicht</a:t>
            </a:r>
            <a:br>
              <a:rPr lang="de-DE" dirty="0"/>
            </a:br>
            <a:r>
              <a:rPr lang="de-DE" dirty="0"/>
              <a:t>verschieben</a:t>
            </a:r>
          </a:p>
        </p:txBody>
      </p:sp>
    </p:spTree>
    <p:extLst>
      <p:ext uri="{BB962C8B-B14F-4D97-AF65-F5344CB8AC3E}">
        <p14:creationId xmlns:p14="http://schemas.microsoft.com/office/powerpoint/2010/main" val="2252638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extLst>
    <p:ext uri="{DCECCB84-F9BA-43D5-87BE-67443E8EF086}">
      <p15:sldGuideLst xmlns:p15="http://schemas.microsoft.com/office/powerpoint/2012/main">
        <p15:guide id="1" orient="horz" pos="2631" userDrawn="1">
          <p15:clr>
            <a:srgbClr val="FBAE40"/>
          </p15:clr>
        </p15:guide>
        <p15:guide id="2" orient="horz" pos="78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line // Info // 2 Inhalte">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en-US"/>
              <a:t>Campus Sontheim</a:t>
            </a:r>
            <a:endParaRPr lang="de-DE" dirty="0"/>
          </a:p>
        </p:txBody>
      </p:sp>
      <p:sp>
        <p:nvSpPr>
          <p:cNvPr id="8" name="Fußzeilenplatzhalter 7"/>
          <p:cNvSpPr>
            <a:spLocks noGrp="1"/>
          </p:cNvSpPr>
          <p:nvPr>
            <p:ph type="ftr" sz="quarter" idx="11"/>
          </p:nvPr>
        </p:nvSpPr>
        <p:spPr/>
        <p:txBody>
          <a:bodyPr/>
          <a:lstStyle/>
          <a:p>
            <a:r>
              <a:rPr lang="en-US"/>
              <a:t>Mostafa Ahmed &amp; Omar Fahmy | Computer and Robot Vision |  WS 2025/26</a:t>
            </a:r>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5" y="2033700"/>
            <a:ext cx="11377084" cy="396000"/>
          </a:xfrm>
        </p:spPr>
        <p:txBody>
          <a:bodyPr vert="horz"/>
          <a:lstStyle>
            <a:lvl1pPr marL="0" indent="0">
              <a:lnSpc>
                <a:spcPct val="108000"/>
              </a:lnSpc>
              <a:spcBef>
                <a:spcPts val="0"/>
              </a:spcBef>
              <a:spcAft>
                <a:spcPts val="0"/>
              </a:spcAft>
              <a:buFont typeface="Arial" panose="020B0604020202020204" pitchFamily="34" charset="0"/>
              <a:buNone/>
              <a:defRPr sz="1999" b="0">
                <a:solidFill>
                  <a:schemeClr val="tx1"/>
                </a:solidFill>
                <a:latin typeface="+mn-lt"/>
              </a:defRPr>
            </a:lvl1pPr>
            <a:lvl2pPr marL="0" indent="0">
              <a:lnSpc>
                <a:spcPct val="108000"/>
              </a:lnSpc>
              <a:spcBef>
                <a:spcPts val="0"/>
              </a:spcBef>
              <a:spcAft>
                <a:spcPts val="0"/>
              </a:spcAft>
              <a:buNone/>
              <a:defRPr sz="1999" b="0">
                <a:solidFill>
                  <a:schemeClr val="tx1"/>
                </a:solidFill>
                <a:latin typeface="+mn-lt"/>
              </a:defRPr>
            </a:lvl2pPr>
            <a:lvl3pPr marL="0" indent="0">
              <a:lnSpc>
                <a:spcPct val="108000"/>
              </a:lnSpc>
              <a:spcBef>
                <a:spcPts val="0"/>
              </a:spcBef>
              <a:spcAft>
                <a:spcPts val="0"/>
              </a:spcAft>
              <a:buFont typeface="Arial" panose="020B0604020202020204" pitchFamily="34" charset="0"/>
              <a:buNone/>
              <a:defRPr sz="1999" b="0">
                <a:solidFill>
                  <a:schemeClr val="tx1"/>
                </a:solidFill>
                <a:latin typeface="+mn-lt"/>
              </a:defRPr>
            </a:lvl3pPr>
            <a:lvl4pPr marL="0" indent="0">
              <a:lnSpc>
                <a:spcPct val="108000"/>
              </a:lnSpc>
              <a:spcBef>
                <a:spcPts val="0"/>
              </a:spcBef>
              <a:spcAft>
                <a:spcPts val="0"/>
              </a:spcAft>
              <a:buFont typeface="Arial" panose="020B0604020202020204" pitchFamily="34" charset="0"/>
              <a:buNone/>
              <a:defRPr sz="1999" b="0">
                <a:solidFill>
                  <a:schemeClr val="tx1"/>
                </a:solidFill>
                <a:latin typeface="+mn-lt"/>
              </a:defRPr>
            </a:lvl4pPr>
            <a:lvl5pPr marL="0" indent="0">
              <a:lnSpc>
                <a:spcPct val="108000"/>
              </a:lnSpc>
              <a:spcBef>
                <a:spcPts val="0"/>
              </a:spcBef>
              <a:spcAft>
                <a:spcPts val="0"/>
              </a:spcAft>
              <a:buNone/>
              <a:defRPr sz="1999" b="0">
                <a:solidFill>
                  <a:schemeClr val="tx1"/>
                </a:solidFill>
                <a:latin typeface="+mn-lt"/>
              </a:defRPr>
            </a:lvl5pPr>
            <a:lvl6pPr marL="0" indent="0">
              <a:lnSpc>
                <a:spcPct val="108000"/>
              </a:lnSpc>
              <a:spcBef>
                <a:spcPts val="0"/>
              </a:spcBef>
              <a:spcAft>
                <a:spcPts val="0"/>
              </a:spcAft>
              <a:buNone/>
              <a:defRPr sz="1999" b="0">
                <a:solidFill>
                  <a:schemeClr val="tx1"/>
                </a:solidFill>
                <a:latin typeface="+mn-lt"/>
              </a:defRPr>
            </a:lvl6pPr>
            <a:lvl7pPr marL="0" indent="0">
              <a:lnSpc>
                <a:spcPct val="108000"/>
              </a:lnSpc>
              <a:spcBef>
                <a:spcPts val="0"/>
              </a:spcBef>
              <a:spcAft>
                <a:spcPts val="0"/>
              </a:spcAft>
              <a:buFont typeface="Arial" panose="020B0604020202020204" pitchFamily="34" charset="0"/>
              <a:buNone/>
              <a:defRPr sz="1999" b="0">
                <a:solidFill>
                  <a:schemeClr val="tx1"/>
                </a:solidFill>
                <a:latin typeface="+mn-lt"/>
              </a:defRPr>
            </a:lvl7pPr>
            <a:lvl8pPr marL="0" indent="0">
              <a:lnSpc>
                <a:spcPct val="108000"/>
              </a:lnSpc>
              <a:spcBef>
                <a:spcPts val="0"/>
              </a:spcBef>
              <a:spcAft>
                <a:spcPts val="0"/>
              </a:spcAft>
              <a:buFont typeface="Arial" panose="020B0604020202020204" pitchFamily="34" charset="0"/>
              <a:buNone/>
              <a:defRPr sz="1999" b="0">
                <a:solidFill>
                  <a:schemeClr val="tx1"/>
                </a:solidFill>
                <a:latin typeface="+mn-lt"/>
              </a:defRPr>
            </a:lvl8pPr>
            <a:lvl9pPr marL="0" indent="0">
              <a:lnSpc>
                <a:spcPct val="108000"/>
              </a:lnSpc>
              <a:spcBef>
                <a:spcPts val="0"/>
              </a:spcBef>
              <a:spcAft>
                <a:spcPts val="0"/>
              </a:spcAft>
              <a:buFont typeface="Arial" panose="020B0604020202020204" pitchFamily="34" charset="0"/>
              <a:buNone/>
              <a:defRPr sz="1999" b="0">
                <a:solidFill>
                  <a:schemeClr val="tx1"/>
                </a:solidFill>
                <a:latin typeface="+mn-lt"/>
              </a:defRPr>
            </a:lvl9pPr>
          </a:lstStyle>
          <a:p>
            <a:pPr lvl="0"/>
            <a:r>
              <a:rPr lang="de-DE" dirty="0"/>
              <a:t>Kurze Info zum Inhalt</a:t>
            </a:r>
          </a:p>
        </p:txBody>
      </p:sp>
      <p:sp>
        <p:nvSpPr>
          <p:cNvPr id="12" name="Inhaltsplatzhalter 2"/>
          <p:cNvSpPr>
            <a:spLocks noGrp="1"/>
          </p:cNvSpPr>
          <p:nvPr>
            <p:ph idx="1" hasCustomPrompt="1"/>
          </p:nvPr>
        </p:nvSpPr>
        <p:spPr>
          <a:xfrm>
            <a:off x="406405" y="2565404"/>
            <a:ext cx="5592519" cy="3678237"/>
          </a:xfrm>
        </p:spPr>
        <p:txBody>
          <a:bodyPr/>
          <a:lstStyle>
            <a:lvl3pPr>
              <a:spcAft>
                <a:spcPts val="599"/>
              </a:spcAft>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p:txBody>
      </p:sp>
      <p:sp>
        <p:nvSpPr>
          <p:cNvPr id="13" name="Inhaltsplatzhalter 2"/>
          <p:cNvSpPr>
            <a:spLocks noGrp="1"/>
          </p:cNvSpPr>
          <p:nvPr>
            <p:ph idx="14" hasCustomPrompt="1"/>
          </p:nvPr>
        </p:nvSpPr>
        <p:spPr>
          <a:xfrm>
            <a:off x="6192002" y="2565404"/>
            <a:ext cx="5591487" cy="3678237"/>
          </a:xfrm>
        </p:spPr>
        <p:txBody>
          <a:bodyPr/>
          <a:lstStyle>
            <a:lvl3pPr>
              <a:spcAft>
                <a:spcPts val="599"/>
              </a:spcAft>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p:txBody>
      </p:sp>
    </p:spTree>
    <p:extLst>
      <p:ext uri="{BB962C8B-B14F-4D97-AF65-F5344CB8AC3E}">
        <p14:creationId xmlns:p14="http://schemas.microsoft.com/office/powerpoint/2010/main" val="24317333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extLst>
    <p:ext uri="{DCECCB84-F9BA-43D5-87BE-67443E8EF086}">
      <p15:sldGuideLst xmlns:p15="http://schemas.microsoft.com/office/powerpoint/2012/main">
        <p15:guide id="1" orient="horz" pos="1616"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line // Info // Inhalt">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en-US"/>
              <a:t>Campus Sontheim</a:t>
            </a:r>
            <a:endParaRPr lang="de-DE" dirty="0"/>
          </a:p>
        </p:txBody>
      </p:sp>
      <p:sp>
        <p:nvSpPr>
          <p:cNvPr id="8" name="Fußzeilenplatzhalter 7"/>
          <p:cNvSpPr>
            <a:spLocks noGrp="1"/>
          </p:cNvSpPr>
          <p:nvPr>
            <p:ph type="ftr" sz="quarter" idx="11"/>
          </p:nvPr>
        </p:nvSpPr>
        <p:spPr/>
        <p:txBody>
          <a:bodyPr/>
          <a:lstStyle/>
          <a:p>
            <a:r>
              <a:rPr lang="en-US"/>
              <a:t>Mostafa Ahmed &amp; Omar Fahmy | Computer and Robot Vision |  WS 2025/26</a:t>
            </a:r>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0" y="2033700"/>
            <a:ext cx="11377085" cy="396000"/>
          </a:xfrm>
        </p:spPr>
        <p:txBody>
          <a:bodyPr vert="horz"/>
          <a:lstStyle>
            <a:lvl1pPr marL="0" indent="0">
              <a:lnSpc>
                <a:spcPct val="108000"/>
              </a:lnSpc>
              <a:spcBef>
                <a:spcPts val="0"/>
              </a:spcBef>
              <a:spcAft>
                <a:spcPts val="0"/>
              </a:spcAft>
              <a:buFont typeface="Arial" panose="020B0604020202020204" pitchFamily="34" charset="0"/>
              <a:buNone/>
              <a:defRPr sz="1999" b="0">
                <a:solidFill>
                  <a:schemeClr val="tx1"/>
                </a:solidFill>
                <a:latin typeface="+mn-lt"/>
              </a:defRPr>
            </a:lvl1pPr>
            <a:lvl2pPr marL="0" indent="0">
              <a:lnSpc>
                <a:spcPct val="108000"/>
              </a:lnSpc>
              <a:spcBef>
                <a:spcPts val="0"/>
              </a:spcBef>
              <a:spcAft>
                <a:spcPts val="0"/>
              </a:spcAft>
              <a:buNone/>
              <a:defRPr sz="1999" b="0">
                <a:solidFill>
                  <a:schemeClr val="tx1"/>
                </a:solidFill>
                <a:latin typeface="+mn-lt"/>
              </a:defRPr>
            </a:lvl2pPr>
            <a:lvl3pPr marL="0" indent="0">
              <a:lnSpc>
                <a:spcPct val="108000"/>
              </a:lnSpc>
              <a:spcBef>
                <a:spcPts val="0"/>
              </a:spcBef>
              <a:spcAft>
                <a:spcPts val="0"/>
              </a:spcAft>
              <a:buFont typeface="Arial" panose="020B0604020202020204" pitchFamily="34" charset="0"/>
              <a:buNone/>
              <a:defRPr sz="1999" b="0">
                <a:solidFill>
                  <a:schemeClr val="tx1"/>
                </a:solidFill>
                <a:latin typeface="+mn-lt"/>
              </a:defRPr>
            </a:lvl3pPr>
            <a:lvl4pPr marL="0" indent="0">
              <a:lnSpc>
                <a:spcPct val="108000"/>
              </a:lnSpc>
              <a:spcBef>
                <a:spcPts val="0"/>
              </a:spcBef>
              <a:spcAft>
                <a:spcPts val="0"/>
              </a:spcAft>
              <a:buFont typeface="Arial" panose="020B0604020202020204" pitchFamily="34" charset="0"/>
              <a:buNone/>
              <a:defRPr sz="1999" b="0">
                <a:solidFill>
                  <a:schemeClr val="tx1"/>
                </a:solidFill>
                <a:latin typeface="+mn-lt"/>
              </a:defRPr>
            </a:lvl4pPr>
            <a:lvl5pPr marL="0" indent="0">
              <a:lnSpc>
                <a:spcPct val="108000"/>
              </a:lnSpc>
              <a:spcBef>
                <a:spcPts val="0"/>
              </a:spcBef>
              <a:spcAft>
                <a:spcPts val="0"/>
              </a:spcAft>
              <a:buNone/>
              <a:defRPr sz="1999" b="0">
                <a:solidFill>
                  <a:schemeClr val="tx1"/>
                </a:solidFill>
                <a:latin typeface="+mn-lt"/>
              </a:defRPr>
            </a:lvl5pPr>
            <a:lvl6pPr marL="0" indent="0">
              <a:lnSpc>
                <a:spcPct val="108000"/>
              </a:lnSpc>
              <a:spcBef>
                <a:spcPts val="0"/>
              </a:spcBef>
              <a:spcAft>
                <a:spcPts val="0"/>
              </a:spcAft>
              <a:buNone/>
              <a:defRPr sz="1999" b="0">
                <a:solidFill>
                  <a:schemeClr val="tx1"/>
                </a:solidFill>
                <a:latin typeface="+mn-lt"/>
              </a:defRPr>
            </a:lvl6pPr>
            <a:lvl7pPr marL="0" indent="0">
              <a:lnSpc>
                <a:spcPct val="108000"/>
              </a:lnSpc>
              <a:spcBef>
                <a:spcPts val="0"/>
              </a:spcBef>
              <a:spcAft>
                <a:spcPts val="0"/>
              </a:spcAft>
              <a:buFont typeface="Arial" panose="020B0604020202020204" pitchFamily="34" charset="0"/>
              <a:buNone/>
              <a:defRPr sz="1999" b="0">
                <a:solidFill>
                  <a:schemeClr val="tx1"/>
                </a:solidFill>
                <a:latin typeface="+mn-lt"/>
              </a:defRPr>
            </a:lvl7pPr>
            <a:lvl8pPr marL="0" indent="0">
              <a:lnSpc>
                <a:spcPct val="108000"/>
              </a:lnSpc>
              <a:spcBef>
                <a:spcPts val="0"/>
              </a:spcBef>
              <a:spcAft>
                <a:spcPts val="0"/>
              </a:spcAft>
              <a:buFont typeface="Arial" panose="020B0604020202020204" pitchFamily="34" charset="0"/>
              <a:buNone/>
              <a:defRPr sz="1999" b="0">
                <a:solidFill>
                  <a:schemeClr val="tx1"/>
                </a:solidFill>
                <a:latin typeface="+mn-lt"/>
              </a:defRPr>
            </a:lvl8pPr>
            <a:lvl9pPr marL="0" indent="0">
              <a:lnSpc>
                <a:spcPct val="108000"/>
              </a:lnSpc>
              <a:spcBef>
                <a:spcPts val="0"/>
              </a:spcBef>
              <a:spcAft>
                <a:spcPts val="0"/>
              </a:spcAft>
              <a:buFont typeface="Arial" panose="020B0604020202020204" pitchFamily="34" charset="0"/>
              <a:buNone/>
              <a:defRPr sz="1999" b="0">
                <a:solidFill>
                  <a:schemeClr val="tx1"/>
                </a:solidFill>
                <a:latin typeface="+mn-lt"/>
              </a:defRPr>
            </a:lvl9pPr>
          </a:lstStyle>
          <a:p>
            <a:pPr lvl="0"/>
            <a:r>
              <a:rPr lang="de-DE" dirty="0"/>
              <a:t>Kurze Info zum Inhalt</a:t>
            </a:r>
          </a:p>
        </p:txBody>
      </p:sp>
      <p:sp>
        <p:nvSpPr>
          <p:cNvPr id="12" name="Inhaltsplatzhalter 2"/>
          <p:cNvSpPr>
            <a:spLocks noGrp="1"/>
          </p:cNvSpPr>
          <p:nvPr>
            <p:ph idx="1" hasCustomPrompt="1"/>
          </p:nvPr>
        </p:nvSpPr>
        <p:spPr>
          <a:xfrm>
            <a:off x="406405" y="2565404"/>
            <a:ext cx="11377084" cy="3678237"/>
          </a:xfrm>
        </p:spPr>
        <p:txBody>
          <a:bodyPr/>
          <a:lstStyle>
            <a:lvl3pPr>
              <a:spcAft>
                <a:spcPts val="599"/>
              </a:spcAft>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p:txBody>
      </p:sp>
    </p:spTree>
    <p:extLst>
      <p:ext uri="{BB962C8B-B14F-4D97-AF65-F5344CB8AC3E}">
        <p14:creationId xmlns:p14="http://schemas.microsoft.com/office/powerpoint/2010/main" val="18145545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extLst>
    <p:ext uri="{DCECCB84-F9BA-43D5-87BE-67443E8EF086}">
      <p15:sldGuideLst xmlns:p15="http://schemas.microsoft.com/office/powerpoint/2012/main">
        <p15:guide id="1" orient="horz" pos="1616"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6" name="Datumsplatzhalter 5">
            <a:extLst>
              <a:ext uri="{FF2B5EF4-FFF2-40B4-BE49-F238E27FC236}">
                <a16:creationId xmlns:a16="http://schemas.microsoft.com/office/drawing/2014/main" id="{654071D8-9D4F-4737-9753-5A4E0952EBE7}"/>
              </a:ext>
            </a:extLst>
          </p:cNvPr>
          <p:cNvSpPr>
            <a:spLocks noGrp="1"/>
          </p:cNvSpPr>
          <p:nvPr>
            <p:ph type="dt" sz="half" idx="10"/>
          </p:nvPr>
        </p:nvSpPr>
        <p:spPr/>
        <p:txBody>
          <a:bodyPr/>
          <a:lstStyle/>
          <a:p>
            <a:r>
              <a:rPr lang="en-US"/>
              <a:t>Campus Sontheim</a:t>
            </a:r>
            <a:endParaRPr lang="de-DE" dirty="0"/>
          </a:p>
        </p:txBody>
      </p:sp>
      <p:sp>
        <p:nvSpPr>
          <p:cNvPr id="7" name="Fußzeilenplatzhalter 6">
            <a:extLst>
              <a:ext uri="{FF2B5EF4-FFF2-40B4-BE49-F238E27FC236}">
                <a16:creationId xmlns:a16="http://schemas.microsoft.com/office/drawing/2014/main" id="{5FA9BD1D-40AC-4766-9D87-7CD9F9338F55}"/>
              </a:ext>
            </a:extLst>
          </p:cNvPr>
          <p:cNvSpPr>
            <a:spLocks noGrp="1"/>
          </p:cNvSpPr>
          <p:nvPr>
            <p:ph type="ftr" sz="quarter" idx="11"/>
          </p:nvPr>
        </p:nvSpPr>
        <p:spPr/>
        <p:txBody>
          <a:bodyPr/>
          <a:lstStyle/>
          <a:p>
            <a:r>
              <a:rPr lang="en-US"/>
              <a:t>Mostafa Ahmed &amp; Omar Fahmy | Computer and Robot Vision |  WS 2025/26</a:t>
            </a:r>
            <a:endParaRPr lang="de-DE" dirty="0"/>
          </a:p>
        </p:txBody>
      </p:sp>
      <p:sp>
        <p:nvSpPr>
          <p:cNvPr id="8" name="Foliennummernplatzhalter 7">
            <a:extLst>
              <a:ext uri="{FF2B5EF4-FFF2-40B4-BE49-F238E27FC236}">
                <a16:creationId xmlns:a16="http://schemas.microsoft.com/office/drawing/2014/main" id="{EB7C7B69-B03E-4D33-9FE9-AB156C53B1B6}"/>
              </a:ext>
            </a:extLst>
          </p:cNvPr>
          <p:cNvSpPr>
            <a:spLocks noGrp="1"/>
          </p:cNvSpPr>
          <p:nvPr>
            <p:ph type="sldNum" sz="quarter" idx="12"/>
          </p:nvPr>
        </p:nvSpPr>
        <p:spPr/>
        <p:txBody>
          <a:bodyPr/>
          <a:lstStyle/>
          <a:p>
            <a:r>
              <a:rPr lang="de-DE"/>
              <a:t>|  </a:t>
            </a:r>
            <a:fld id="{E6B5151A-17C4-4431-8407-112C0160A8B6}" type="slidenum">
              <a:rPr lang="de-DE" smtClean="0"/>
              <a:pPr/>
              <a:t>‹#›</a:t>
            </a:fld>
            <a:endParaRPr lang="de-DE" dirty="0"/>
          </a:p>
        </p:txBody>
      </p:sp>
    </p:spTree>
    <p:extLst>
      <p:ext uri="{BB962C8B-B14F-4D97-AF65-F5344CB8AC3E}">
        <p14:creationId xmlns:p14="http://schemas.microsoft.com/office/powerpoint/2010/main" val="40010566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chlussfolie">
    <p:spTree>
      <p:nvGrpSpPr>
        <p:cNvPr id="1" name=""/>
        <p:cNvGrpSpPr/>
        <p:nvPr/>
      </p:nvGrpSpPr>
      <p:grpSpPr>
        <a:xfrm>
          <a:off x="0" y="0"/>
          <a:ext cx="0" cy="0"/>
          <a:chOff x="0" y="0"/>
          <a:chExt cx="0" cy="0"/>
        </a:xfrm>
      </p:grpSpPr>
      <p:pic>
        <p:nvPicPr>
          <p:cNvPr id="7" name="Hintergrund"/>
          <p:cNvPicPr>
            <a:picLocks noChangeAspect="1"/>
          </p:cNvPicPr>
          <p:nvPr userDrawn="1"/>
        </p:nvPicPr>
        <p:blipFill rotWithShape="1">
          <a:blip r:embed="rId2">
            <a:extLst>
              <a:ext uri="{28A0092B-C50C-407E-A947-70E740481C1C}">
                <a14:useLocalDpi xmlns:a14="http://schemas.microsoft.com/office/drawing/2010/main" val="0"/>
              </a:ext>
            </a:extLst>
          </a:blip>
          <a:srcRect t="14167"/>
          <a:stretch/>
        </p:blipFill>
        <p:spPr>
          <a:xfrm>
            <a:off x="0" y="971552"/>
            <a:ext cx="12192000" cy="5886449"/>
          </a:xfrm>
          <a:prstGeom prst="rect">
            <a:avLst/>
          </a:prstGeom>
        </p:spPr>
      </p:pic>
      <p:sp>
        <p:nvSpPr>
          <p:cNvPr id="3" name="Datumsplatzhalter 2"/>
          <p:cNvSpPr>
            <a:spLocks noGrp="1"/>
          </p:cNvSpPr>
          <p:nvPr>
            <p:ph type="dt" sz="half" idx="10"/>
          </p:nvPr>
        </p:nvSpPr>
        <p:spPr/>
        <p:txBody>
          <a:bodyPr/>
          <a:lstStyle/>
          <a:p>
            <a:r>
              <a:rPr lang="en-US"/>
              <a:t>Campus Sontheim</a:t>
            </a:r>
            <a:endParaRPr lang="de-DE" dirty="0"/>
          </a:p>
        </p:txBody>
      </p:sp>
      <p:sp>
        <p:nvSpPr>
          <p:cNvPr id="8" name="Fußzeilenplatzhalter 7"/>
          <p:cNvSpPr>
            <a:spLocks noGrp="1"/>
          </p:cNvSpPr>
          <p:nvPr>
            <p:ph type="ftr" sz="quarter" idx="11"/>
          </p:nvPr>
        </p:nvSpPr>
        <p:spPr/>
        <p:txBody>
          <a:bodyPr/>
          <a:lstStyle>
            <a:lvl1pPr>
              <a:defRPr>
                <a:solidFill>
                  <a:schemeClr val="bg1"/>
                </a:solidFill>
              </a:defRPr>
            </a:lvl1pPr>
          </a:lstStyle>
          <a:p>
            <a:r>
              <a:rPr lang="en-US"/>
              <a:t>Mostafa Ahmed &amp; Omar Fahmy | Computer and Robot Vision |  WS 2025/26</a:t>
            </a:r>
            <a:endParaRPr lang="de-DE" dirty="0"/>
          </a:p>
        </p:txBody>
      </p:sp>
      <p:sp>
        <p:nvSpPr>
          <p:cNvPr id="11" name="Foliennummernplatzhalter 10"/>
          <p:cNvSpPr>
            <a:spLocks noGrp="1"/>
          </p:cNvSpPr>
          <p:nvPr>
            <p:ph type="sldNum" sz="quarter" idx="12"/>
          </p:nvPr>
        </p:nvSpPr>
        <p:spPr/>
        <p:txBody>
          <a:bodyPr/>
          <a:lstStyle>
            <a:lvl1pPr>
              <a:defRPr>
                <a:solidFill>
                  <a:schemeClr val="bg1"/>
                </a:solidFill>
              </a:defRPr>
            </a:lvl1pPr>
          </a:lstStyle>
          <a:p>
            <a:r>
              <a:rPr lang="de-DE"/>
              <a:t>|  </a:t>
            </a:r>
            <a:fld id="{E6B5151A-17C4-4431-8407-112C0160A8B6}" type="slidenum">
              <a:rPr lang="de-DE" smtClean="0"/>
              <a:pPr/>
              <a:t>‹#›</a:t>
            </a:fld>
            <a:endParaRPr lang="de-DE" dirty="0"/>
          </a:p>
        </p:txBody>
      </p:sp>
      <p:sp>
        <p:nvSpPr>
          <p:cNvPr id="13" name="Vertikaler Textplatzhalter 2"/>
          <p:cNvSpPr>
            <a:spLocks noGrp="1"/>
          </p:cNvSpPr>
          <p:nvPr>
            <p:ph type="body" orient="vert" idx="13" hasCustomPrompt="1"/>
          </p:nvPr>
        </p:nvSpPr>
        <p:spPr>
          <a:xfrm>
            <a:off x="2088000" y="4284000"/>
            <a:ext cx="9695489" cy="1959639"/>
          </a:xfrm>
        </p:spPr>
        <p:txBody>
          <a:bodyPr vert="horz"/>
          <a:lstStyle>
            <a:lvl1pPr marL="0" marR="0" indent="0" algn="l" defTabSz="914407" rtl="0" eaLnBrk="1" fontAlgn="auto" latinLnBrk="0" hangingPunct="1">
              <a:lnSpc>
                <a:spcPct val="105000"/>
              </a:lnSpc>
              <a:spcBef>
                <a:spcPts val="0"/>
              </a:spcBef>
              <a:spcAft>
                <a:spcPts val="0"/>
              </a:spcAft>
              <a:buClrTx/>
              <a:buSzTx/>
              <a:buFont typeface="Arial" panose="020B0604020202020204" pitchFamily="34" charset="0"/>
              <a:buNone/>
              <a:tabLst/>
              <a:defRPr sz="1999" b="0">
                <a:solidFill>
                  <a:schemeClr val="bg1"/>
                </a:solidFill>
                <a:latin typeface="+mn-lt"/>
              </a:defRPr>
            </a:lvl1pPr>
            <a:lvl2pPr marL="0" indent="0">
              <a:lnSpc>
                <a:spcPct val="105000"/>
              </a:lnSpc>
              <a:spcBef>
                <a:spcPts val="1250"/>
              </a:spcBef>
              <a:spcAft>
                <a:spcPts val="0"/>
              </a:spcAft>
              <a:buNone/>
              <a:defRPr sz="1999" b="1">
                <a:solidFill>
                  <a:schemeClr val="bg1"/>
                </a:solidFill>
                <a:latin typeface="+mj-lt"/>
              </a:defRPr>
            </a:lvl2pPr>
            <a:lvl3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3pPr>
            <a:lvl4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4pPr>
            <a:lvl5pPr marL="0" indent="0">
              <a:lnSpc>
                <a:spcPct val="105000"/>
              </a:lnSpc>
              <a:spcBef>
                <a:spcPts val="1250"/>
              </a:spcBef>
              <a:spcAft>
                <a:spcPts val="0"/>
              </a:spcAft>
              <a:buNone/>
              <a:defRPr sz="1999" b="1">
                <a:solidFill>
                  <a:schemeClr val="bg1"/>
                </a:solidFill>
                <a:latin typeface="+mj-lt"/>
              </a:defRPr>
            </a:lvl5pPr>
            <a:lvl6pPr marL="0" indent="0">
              <a:lnSpc>
                <a:spcPct val="105000"/>
              </a:lnSpc>
              <a:spcBef>
                <a:spcPts val="1250"/>
              </a:spcBef>
              <a:spcAft>
                <a:spcPts val="0"/>
              </a:spcAft>
              <a:buNone/>
              <a:defRPr sz="1999" b="1">
                <a:solidFill>
                  <a:schemeClr val="bg1"/>
                </a:solidFill>
                <a:latin typeface="+mj-lt"/>
              </a:defRPr>
            </a:lvl6pPr>
            <a:lvl7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7pPr>
            <a:lvl8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8pPr>
            <a:lvl9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9pPr>
          </a:lstStyle>
          <a:p>
            <a:pPr marL="0" marR="0" lvl="0" indent="0" algn="l" defTabSz="914407" rtl="0" eaLnBrk="1" fontAlgn="auto" latinLnBrk="0" hangingPunct="1">
              <a:lnSpc>
                <a:spcPct val="105000"/>
              </a:lnSpc>
              <a:spcBef>
                <a:spcPts val="0"/>
              </a:spcBef>
              <a:spcAft>
                <a:spcPts val="0"/>
              </a:spcAft>
              <a:buClrTx/>
              <a:buSzTx/>
              <a:buFont typeface="Arial" panose="020B0604020202020204" pitchFamily="34" charset="0"/>
              <a:buNone/>
              <a:tabLst/>
              <a:defRPr/>
            </a:pPr>
            <a:r>
              <a:rPr lang="de-DE" dirty="0"/>
              <a:t>Bei Fragen kontaktieren Sie bitte:</a:t>
            </a:r>
            <a:br>
              <a:rPr lang="de-DE" dirty="0"/>
            </a:br>
            <a:r>
              <a:rPr lang="de-DE" dirty="0"/>
              <a:t>Vorname Nachname (Menü &gt; Listenebne erhöhen)</a:t>
            </a:r>
            <a:br>
              <a:rPr lang="de-DE" dirty="0"/>
            </a:br>
            <a:r>
              <a:rPr lang="de-DE" dirty="0"/>
              <a:t>Fakultät XY | Fachrichtung </a:t>
            </a:r>
            <a:br>
              <a:rPr lang="de-DE" dirty="0"/>
            </a:br>
            <a:r>
              <a:rPr lang="de-DE" dirty="0"/>
              <a:t>meike.muster@hs-heilbronn.de</a:t>
            </a:r>
          </a:p>
        </p:txBody>
      </p:sp>
      <p:sp>
        <p:nvSpPr>
          <p:cNvPr id="12" name="Vertikaler Textplatzhalter 2"/>
          <p:cNvSpPr>
            <a:spLocks noGrp="1"/>
          </p:cNvSpPr>
          <p:nvPr>
            <p:ph type="body" orient="vert" idx="14" hasCustomPrompt="1"/>
          </p:nvPr>
        </p:nvSpPr>
        <p:spPr>
          <a:xfrm>
            <a:off x="2087996" y="2097092"/>
            <a:ext cx="9695489" cy="1915337"/>
          </a:xfrm>
        </p:spPr>
        <p:txBody>
          <a:bodyPr vert="horz" anchor="ctr" anchorCtr="0"/>
          <a:lstStyle>
            <a:lvl1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1pPr>
            <a:lvl2pPr marL="0" indent="0">
              <a:lnSpc>
                <a:spcPct val="100000"/>
              </a:lnSpc>
              <a:spcBef>
                <a:spcPts val="0"/>
              </a:spcBef>
              <a:spcAft>
                <a:spcPts val="0"/>
              </a:spcAft>
              <a:buFont typeface="Arial" panose="020B0604020202020204" pitchFamily="34" charset="0"/>
              <a:buNone/>
              <a:defRPr sz="5800" b="1" cap="all" spc="300" baseline="0">
                <a:solidFill>
                  <a:schemeClr val="bg1"/>
                </a:solidFill>
                <a:latin typeface="+mj-lt"/>
              </a:defRPr>
            </a:lvl2pPr>
            <a:lvl3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3pPr>
            <a:lvl4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4pPr>
            <a:lvl5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5pPr>
            <a:lvl6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6pPr>
            <a:lvl7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7pPr>
            <a:lvl8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8pPr>
            <a:lvl9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9pPr>
          </a:lstStyle>
          <a:p>
            <a:pPr lvl="0"/>
            <a:r>
              <a:rPr lang="de-DE" dirty="0"/>
              <a:t>Schlusswort</a:t>
            </a:r>
          </a:p>
        </p:txBody>
      </p:sp>
      <p:sp>
        <p:nvSpPr>
          <p:cNvPr id="15" name="Bildplatzhalter 2">
            <a:extLst>
              <a:ext uri="{FF2B5EF4-FFF2-40B4-BE49-F238E27FC236}">
                <a16:creationId xmlns:a16="http://schemas.microsoft.com/office/drawing/2014/main" id="{BCE84AFA-A866-402D-A07B-4A22F5614A57}"/>
              </a:ext>
            </a:extLst>
          </p:cNvPr>
          <p:cNvSpPr>
            <a:spLocks noGrp="1"/>
          </p:cNvSpPr>
          <p:nvPr>
            <p:ph type="pic" idx="15" hasCustomPrompt="1"/>
          </p:nvPr>
        </p:nvSpPr>
        <p:spPr>
          <a:xfrm>
            <a:off x="576000" y="4716000"/>
            <a:ext cx="1080000" cy="1080000"/>
          </a:xfrm>
          <a:prstGeom prst="ellipse">
            <a:avLst/>
          </a:prstGeom>
          <a:noFill/>
        </p:spPr>
        <p:txBody>
          <a:bodyPr/>
          <a:lstStyle>
            <a:lvl1pPr marL="0" indent="0" algn="ctr">
              <a:spcAft>
                <a:spcPts val="0"/>
              </a:spcAft>
              <a:buNone/>
              <a:defRPr sz="1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dirty="0"/>
              <a:t>Bild einfügen</a:t>
            </a:r>
          </a:p>
        </p:txBody>
      </p:sp>
    </p:spTree>
    <p:extLst>
      <p:ext uri="{BB962C8B-B14F-4D97-AF65-F5344CB8AC3E}">
        <p14:creationId xmlns:p14="http://schemas.microsoft.com/office/powerpoint/2010/main" val="29836006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6" name="Datumsplatzhalter 5">
            <a:extLst>
              <a:ext uri="{FF2B5EF4-FFF2-40B4-BE49-F238E27FC236}">
                <a16:creationId xmlns:a16="http://schemas.microsoft.com/office/drawing/2014/main" id="{654071D8-9D4F-4737-9753-5A4E0952EBE7}"/>
              </a:ext>
            </a:extLst>
          </p:cNvPr>
          <p:cNvSpPr>
            <a:spLocks noGrp="1"/>
          </p:cNvSpPr>
          <p:nvPr>
            <p:ph type="dt" sz="half" idx="10"/>
          </p:nvPr>
        </p:nvSpPr>
        <p:spPr/>
        <p:txBody>
          <a:bodyPr/>
          <a:lstStyle/>
          <a:p>
            <a:r>
              <a:rPr lang="en-US"/>
              <a:t>Campus Sontheim</a:t>
            </a:r>
            <a:endParaRPr lang="de-DE" dirty="0"/>
          </a:p>
        </p:txBody>
      </p:sp>
      <p:sp>
        <p:nvSpPr>
          <p:cNvPr id="7" name="Fußzeilenplatzhalter 6">
            <a:extLst>
              <a:ext uri="{FF2B5EF4-FFF2-40B4-BE49-F238E27FC236}">
                <a16:creationId xmlns:a16="http://schemas.microsoft.com/office/drawing/2014/main" id="{5FA9BD1D-40AC-4766-9D87-7CD9F9338F55}"/>
              </a:ext>
            </a:extLst>
          </p:cNvPr>
          <p:cNvSpPr>
            <a:spLocks noGrp="1"/>
          </p:cNvSpPr>
          <p:nvPr>
            <p:ph type="ftr" sz="quarter" idx="11"/>
          </p:nvPr>
        </p:nvSpPr>
        <p:spPr/>
        <p:txBody>
          <a:bodyPr/>
          <a:lstStyle/>
          <a:p>
            <a:r>
              <a:rPr lang="en-US"/>
              <a:t>Mostafa Ahmed &amp; Omar Fahmy | Computer and Robot Vision |  WS 2025/26</a:t>
            </a:r>
            <a:endParaRPr lang="de-DE" dirty="0"/>
          </a:p>
        </p:txBody>
      </p:sp>
      <p:sp>
        <p:nvSpPr>
          <p:cNvPr id="8" name="Foliennummernplatzhalter 7">
            <a:extLst>
              <a:ext uri="{FF2B5EF4-FFF2-40B4-BE49-F238E27FC236}">
                <a16:creationId xmlns:a16="http://schemas.microsoft.com/office/drawing/2014/main" id="{EB7C7B69-B03E-4D33-9FE9-AB156C53B1B6}"/>
              </a:ext>
            </a:extLst>
          </p:cNvPr>
          <p:cNvSpPr>
            <a:spLocks noGrp="1"/>
          </p:cNvSpPr>
          <p:nvPr>
            <p:ph type="sldNum" sz="quarter" idx="12"/>
          </p:nvPr>
        </p:nvSpPr>
        <p:spPr/>
        <p:txBody>
          <a:bodyPr/>
          <a:lstStyle/>
          <a:p>
            <a:r>
              <a:rPr lang="de-DE"/>
              <a:t>|  </a:t>
            </a:r>
            <a:fld id="{E6B5151A-17C4-4431-8407-112C0160A8B6}" type="slidenum">
              <a:rPr lang="de-DE" smtClean="0"/>
              <a:pPr/>
              <a:t>‹#›</a:t>
            </a:fld>
            <a:endParaRPr lang="de-DE" dirty="0"/>
          </a:p>
        </p:txBody>
      </p:sp>
    </p:spTree>
    <p:extLst>
      <p:ext uri="{BB962C8B-B14F-4D97-AF65-F5344CB8AC3E}">
        <p14:creationId xmlns:p14="http://schemas.microsoft.com/office/powerpoint/2010/main" val="15863510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 mit Bild">
    <p:spTree>
      <p:nvGrpSpPr>
        <p:cNvPr id="1" name=""/>
        <p:cNvGrpSpPr/>
        <p:nvPr/>
      </p:nvGrpSpPr>
      <p:grpSpPr>
        <a:xfrm>
          <a:off x="0" y="0"/>
          <a:ext cx="0" cy="0"/>
          <a:chOff x="0" y="0"/>
          <a:chExt cx="0" cy="0"/>
        </a:xfrm>
      </p:grpSpPr>
      <p:sp>
        <p:nvSpPr>
          <p:cNvPr id="16" name="Bildplatzhalter 2"/>
          <p:cNvSpPr>
            <a:spLocks noGrp="1"/>
          </p:cNvSpPr>
          <p:nvPr>
            <p:ph type="pic" idx="15" hasCustomPrompt="1"/>
          </p:nvPr>
        </p:nvSpPr>
        <p:spPr>
          <a:xfrm>
            <a:off x="0" y="1247779"/>
            <a:ext cx="12192000" cy="5610225"/>
          </a:xfrm>
          <a:noFill/>
        </p:spPr>
        <p:txBody>
          <a:bodyPr/>
          <a:lstStyle>
            <a:lvl1pPr marL="0" indent="0" algn="ctr">
              <a:buNone/>
              <a:defRPr sz="1999" b="1">
                <a:solidFill>
                  <a:schemeClr val="tx1"/>
                </a:solidFill>
                <a:latin typeface="+mj-lt"/>
              </a:defRPr>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br>
              <a:rPr lang="de-DE" dirty="0"/>
            </a:br>
            <a:br>
              <a:rPr lang="de-DE" dirty="0"/>
            </a:br>
            <a:br>
              <a:rPr lang="de-DE" dirty="0"/>
            </a:br>
            <a:r>
              <a:rPr lang="de-DE" dirty="0"/>
              <a:t>Bild einfügen</a:t>
            </a:r>
          </a:p>
        </p:txBody>
      </p:sp>
      <p:sp>
        <p:nvSpPr>
          <p:cNvPr id="2" name="Titel 1"/>
          <p:cNvSpPr>
            <a:spLocks noGrp="1"/>
          </p:cNvSpPr>
          <p:nvPr>
            <p:ph type="ctrTitle" hasCustomPrompt="1"/>
          </p:nvPr>
        </p:nvSpPr>
        <p:spPr>
          <a:xfrm>
            <a:off x="0" y="4176717"/>
            <a:ext cx="12192000" cy="2681286"/>
          </a:xfrm>
          <a:blipFill>
            <a:blip r:embed="rId2"/>
            <a:stretch>
              <a:fillRect/>
            </a:stretch>
          </a:blipFill>
        </p:spPr>
        <p:txBody>
          <a:bodyPr lIns="1386000" tIns="626400" rIns="612000" anchor="t" anchorCtr="0"/>
          <a:lstStyle>
            <a:lvl1pPr algn="l">
              <a:lnSpc>
                <a:spcPct val="82000"/>
              </a:lnSpc>
              <a:defRPr sz="5030" spc="200" baseline="0">
                <a:solidFill>
                  <a:schemeClr val="bg1"/>
                </a:solidFill>
              </a:defRPr>
            </a:lvl1pPr>
          </a:lstStyle>
          <a:p>
            <a:r>
              <a:rPr lang="de-DE" dirty="0"/>
              <a:t>Titel der Präsentation</a:t>
            </a:r>
          </a:p>
        </p:txBody>
      </p:sp>
      <p:sp>
        <p:nvSpPr>
          <p:cNvPr id="4" name="Datumsplatzhalter 3"/>
          <p:cNvSpPr>
            <a:spLocks noGrp="1"/>
          </p:cNvSpPr>
          <p:nvPr>
            <p:ph type="dt" sz="half" idx="10"/>
          </p:nvPr>
        </p:nvSpPr>
        <p:spPr>
          <a:xfrm>
            <a:off x="406401" y="260078"/>
            <a:ext cx="7375299" cy="252000"/>
          </a:xfrm>
        </p:spPr>
        <p:txBody>
          <a:bodyPr/>
          <a:lstStyle>
            <a:lvl1pPr>
              <a:defRPr sz="1420" spc="60" baseline="0">
                <a:solidFill>
                  <a:schemeClr val="tx1"/>
                </a:solidFill>
              </a:defRPr>
            </a:lvl1pPr>
          </a:lstStyle>
          <a:p>
            <a:r>
              <a:rPr lang="en-US"/>
              <a:t>Campus Sontheim</a:t>
            </a:r>
            <a:endParaRPr lang="de-DE" dirty="0"/>
          </a:p>
        </p:txBody>
      </p:sp>
      <p:sp>
        <p:nvSpPr>
          <p:cNvPr id="5" name="Fußzeilenplatzhalter 4"/>
          <p:cNvSpPr>
            <a:spLocks noGrp="1"/>
          </p:cNvSpPr>
          <p:nvPr>
            <p:ph type="ftr" sz="quarter" idx="11"/>
          </p:nvPr>
        </p:nvSpPr>
        <p:spPr>
          <a:xfrm>
            <a:off x="1386000" y="6372000"/>
            <a:ext cx="10398013" cy="252000"/>
          </a:xfrm>
        </p:spPr>
        <p:txBody>
          <a:bodyPr/>
          <a:lstStyle>
            <a:lvl1pPr>
              <a:defRPr sz="1300" b="1" spc="60" baseline="0">
                <a:solidFill>
                  <a:schemeClr val="bg1"/>
                </a:solidFill>
                <a:latin typeface="+mj-lt"/>
              </a:defRPr>
            </a:lvl1pPr>
          </a:lstStyle>
          <a:p>
            <a:r>
              <a:rPr lang="en-US"/>
              <a:t>Mostafa Ahmed &amp; Omar Fahmy | Computer and Robot Vision |  WS 2025/26</a:t>
            </a:r>
            <a:endParaRPr lang="de-DE" dirty="0"/>
          </a:p>
        </p:txBody>
      </p:sp>
      <p:grpSp>
        <p:nvGrpSpPr>
          <p:cNvPr id="27" name="Regieanweisungen"/>
          <p:cNvGrpSpPr/>
          <p:nvPr userDrawn="1"/>
        </p:nvGrpSpPr>
        <p:grpSpPr>
          <a:xfrm>
            <a:off x="406400" y="-468000"/>
            <a:ext cx="14521600" cy="7668001"/>
            <a:chOff x="304800" y="-468001"/>
            <a:chExt cx="10891200" cy="7668001"/>
          </a:xfrm>
        </p:grpSpPr>
        <p:sp>
          <p:nvSpPr>
            <p:cNvPr id="28"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29"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30"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36"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37"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pic>
        <p:nvPicPr>
          <p:cNvPr id="17" name="Logo HHN">
            <a:extLst>
              <a:ext uri="{FF2B5EF4-FFF2-40B4-BE49-F238E27FC236}">
                <a16:creationId xmlns:a16="http://schemas.microsoft.com/office/drawing/2014/main" id="{0D523BEA-89A6-4B17-B26B-DE39D28062D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717084" y="305319"/>
            <a:ext cx="2066400" cy="697790"/>
          </a:xfrm>
          <a:prstGeom prst="rect">
            <a:avLst/>
          </a:prstGeom>
        </p:spPr>
      </p:pic>
      <p:sp>
        <p:nvSpPr>
          <p:cNvPr id="18" name="Vertikaler Textplatzhalter 2">
            <a:extLst>
              <a:ext uri="{FF2B5EF4-FFF2-40B4-BE49-F238E27FC236}">
                <a16:creationId xmlns:a16="http://schemas.microsoft.com/office/drawing/2014/main" id="{1F5623E0-8437-4337-9981-520C5E63F5F5}"/>
              </a:ext>
            </a:extLst>
          </p:cNvPr>
          <p:cNvSpPr>
            <a:spLocks noGrp="1" noChangeAspect="1"/>
          </p:cNvSpPr>
          <p:nvPr>
            <p:ph type="body" orient="vert" idx="13" hasCustomPrompt="1"/>
          </p:nvPr>
        </p:nvSpPr>
        <p:spPr>
          <a:xfrm>
            <a:off x="1026073" y="4914407"/>
            <a:ext cx="180000" cy="288000"/>
          </a:xfrm>
          <a:blipFill>
            <a:blip r:embed="rId4"/>
            <a:stretch>
              <a:fillRect/>
            </a:stretch>
          </a:blipFill>
        </p:spPr>
        <p:txBody>
          <a:bodyPr vert="horz" wrap="none" rIns="2376000"/>
          <a:lstStyle>
            <a:lvl1pPr marL="0" indent="0" algn="r">
              <a:lnSpc>
                <a:spcPct val="100000"/>
              </a:lnSpc>
              <a:spcBef>
                <a:spcPts val="0"/>
              </a:spcBef>
              <a:spcAft>
                <a:spcPts val="0"/>
              </a:spcAft>
              <a:buFont typeface="Arial" panose="020B0604020202020204" pitchFamily="34" charset="0"/>
              <a:buNone/>
              <a:defRPr sz="1000" b="1" cap="all" baseline="0">
                <a:solidFill>
                  <a:schemeClr val="tx1"/>
                </a:solidFill>
                <a:latin typeface="+mj-lt"/>
              </a:defRPr>
            </a:lvl1pPr>
            <a:lvl2pPr marL="0" indent="0" algn="r">
              <a:lnSpc>
                <a:spcPct val="100000"/>
              </a:lnSpc>
              <a:spcBef>
                <a:spcPts val="0"/>
              </a:spcBef>
              <a:spcAft>
                <a:spcPts val="0"/>
              </a:spcAft>
              <a:buNone/>
              <a:defRPr sz="1000" b="1" cap="all">
                <a:solidFill>
                  <a:schemeClr val="tx1"/>
                </a:solidFill>
                <a:latin typeface="+mj-lt"/>
              </a:defRPr>
            </a:lvl2pPr>
            <a:lvl3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3pPr>
            <a:lvl4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4pPr>
            <a:lvl5pPr marL="0" indent="0" algn="r">
              <a:lnSpc>
                <a:spcPct val="100000"/>
              </a:lnSpc>
              <a:spcBef>
                <a:spcPts val="0"/>
              </a:spcBef>
              <a:spcAft>
                <a:spcPts val="0"/>
              </a:spcAft>
              <a:buNone/>
              <a:defRPr sz="1000" b="1" cap="all">
                <a:solidFill>
                  <a:schemeClr val="tx1"/>
                </a:solidFill>
                <a:latin typeface="+mj-lt"/>
              </a:defRPr>
            </a:lvl5pPr>
            <a:lvl6pPr marL="0" indent="0" algn="r">
              <a:lnSpc>
                <a:spcPct val="100000"/>
              </a:lnSpc>
              <a:spcBef>
                <a:spcPts val="0"/>
              </a:spcBef>
              <a:spcAft>
                <a:spcPts val="0"/>
              </a:spcAft>
              <a:buNone/>
              <a:defRPr sz="1000" b="1" cap="all">
                <a:solidFill>
                  <a:schemeClr val="tx1"/>
                </a:solidFill>
                <a:latin typeface="+mj-lt"/>
              </a:defRPr>
            </a:lvl6pPr>
            <a:lvl7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7pPr>
            <a:lvl8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8pPr>
            <a:lvl9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9pPr>
          </a:lstStyle>
          <a:p>
            <a:pPr lvl="0"/>
            <a:r>
              <a:rPr lang="de-DE" dirty="0"/>
              <a:t>Bitte nicht</a:t>
            </a:r>
            <a:br>
              <a:rPr lang="de-DE" dirty="0"/>
            </a:br>
            <a:r>
              <a:rPr lang="de-DE" dirty="0"/>
              <a:t>verschieben</a:t>
            </a:r>
          </a:p>
        </p:txBody>
      </p:sp>
      <p:sp>
        <p:nvSpPr>
          <p:cNvPr id="20" name="Foliennummernplatzhalter 10">
            <a:extLst>
              <a:ext uri="{FF2B5EF4-FFF2-40B4-BE49-F238E27FC236}">
                <a16:creationId xmlns:a16="http://schemas.microsoft.com/office/drawing/2014/main" id="{F1B52C2C-34E9-4D95-8194-0BDCF58A8AA4}"/>
              </a:ext>
            </a:extLst>
          </p:cNvPr>
          <p:cNvSpPr>
            <a:spLocks noGrp="1"/>
          </p:cNvSpPr>
          <p:nvPr>
            <p:ph type="sldNum" sz="quarter" idx="12"/>
          </p:nvPr>
        </p:nvSpPr>
        <p:spPr>
          <a:xfrm>
            <a:off x="9883778" y="6984000"/>
            <a:ext cx="1899711" cy="216000"/>
          </a:xfrm>
        </p:spPr>
        <p:txBody>
          <a:bodyPr/>
          <a:lstStyle>
            <a:lvl1pPr>
              <a:defRPr>
                <a:solidFill>
                  <a:schemeClr val="tx1"/>
                </a:solidFill>
              </a:defRPr>
            </a:lvl1pPr>
          </a:lstStyle>
          <a:p>
            <a:r>
              <a:rPr lang="de-DE"/>
              <a:t>|  </a:t>
            </a:r>
            <a:fld id="{E6B5151A-17C4-4431-8407-112C0160A8B6}" type="slidenum">
              <a:rPr lang="de-DE" smtClean="0"/>
              <a:pPr/>
              <a:t>‹#›</a:t>
            </a:fld>
            <a:endParaRPr lang="de-DE" dirty="0"/>
          </a:p>
        </p:txBody>
      </p:sp>
    </p:spTree>
    <p:extLst>
      <p:ext uri="{BB962C8B-B14F-4D97-AF65-F5344CB8AC3E}">
        <p14:creationId xmlns:p14="http://schemas.microsoft.com/office/powerpoint/2010/main" val="24714093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extLst>
    <p:ext uri="{DCECCB84-F9BA-43D5-87BE-67443E8EF086}">
      <p15:sldGuideLst xmlns:p15="http://schemas.microsoft.com/office/powerpoint/2012/main">
        <p15:guide id="1" orient="horz" pos="2631" userDrawn="1">
          <p15:clr>
            <a:srgbClr val="FBAE40"/>
          </p15:clr>
        </p15:guide>
        <p15:guide id="2" orient="horz" pos="78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 mit Bild INSTITUTS-LOGO">
    <p:spTree>
      <p:nvGrpSpPr>
        <p:cNvPr id="1" name=""/>
        <p:cNvGrpSpPr/>
        <p:nvPr/>
      </p:nvGrpSpPr>
      <p:grpSpPr>
        <a:xfrm>
          <a:off x="0" y="0"/>
          <a:ext cx="0" cy="0"/>
          <a:chOff x="0" y="0"/>
          <a:chExt cx="0" cy="0"/>
        </a:xfrm>
      </p:grpSpPr>
      <p:sp>
        <p:nvSpPr>
          <p:cNvPr id="16" name="Bildplatzhalter 2"/>
          <p:cNvSpPr>
            <a:spLocks noGrp="1"/>
          </p:cNvSpPr>
          <p:nvPr>
            <p:ph type="pic" idx="15" hasCustomPrompt="1"/>
          </p:nvPr>
        </p:nvSpPr>
        <p:spPr>
          <a:xfrm>
            <a:off x="0" y="1247779"/>
            <a:ext cx="12192000" cy="5610225"/>
          </a:xfrm>
          <a:noFill/>
        </p:spPr>
        <p:txBody>
          <a:bodyPr/>
          <a:lstStyle>
            <a:lvl1pPr marL="0" indent="0" algn="ctr">
              <a:buNone/>
              <a:defRPr sz="1999" b="1">
                <a:solidFill>
                  <a:schemeClr val="tx1"/>
                </a:solidFill>
                <a:latin typeface="+mj-lt"/>
              </a:defRPr>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br>
              <a:rPr lang="de-DE" dirty="0"/>
            </a:br>
            <a:br>
              <a:rPr lang="de-DE" dirty="0"/>
            </a:br>
            <a:br>
              <a:rPr lang="de-DE" dirty="0"/>
            </a:br>
            <a:r>
              <a:rPr lang="de-DE" dirty="0"/>
              <a:t>Bild einfügen</a:t>
            </a:r>
          </a:p>
        </p:txBody>
      </p:sp>
      <p:sp>
        <p:nvSpPr>
          <p:cNvPr id="2" name="Titel 1"/>
          <p:cNvSpPr>
            <a:spLocks noGrp="1"/>
          </p:cNvSpPr>
          <p:nvPr>
            <p:ph type="ctrTitle" hasCustomPrompt="1"/>
          </p:nvPr>
        </p:nvSpPr>
        <p:spPr>
          <a:xfrm>
            <a:off x="0" y="4176717"/>
            <a:ext cx="12192000" cy="2681286"/>
          </a:xfrm>
          <a:blipFill>
            <a:blip r:embed="rId2"/>
            <a:stretch>
              <a:fillRect/>
            </a:stretch>
          </a:blipFill>
        </p:spPr>
        <p:txBody>
          <a:bodyPr lIns="1386000" tIns="626400" rIns="612000" anchor="t" anchorCtr="0"/>
          <a:lstStyle>
            <a:lvl1pPr algn="l">
              <a:lnSpc>
                <a:spcPct val="82000"/>
              </a:lnSpc>
              <a:defRPr sz="5030" spc="200" baseline="0">
                <a:solidFill>
                  <a:schemeClr val="bg1"/>
                </a:solidFill>
              </a:defRPr>
            </a:lvl1pPr>
          </a:lstStyle>
          <a:p>
            <a:r>
              <a:rPr lang="de-DE" dirty="0"/>
              <a:t>Titel der Präsentation</a:t>
            </a:r>
          </a:p>
        </p:txBody>
      </p:sp>
      <p:sp>
        <p:nvSpPr>
          <p:cNvPr id="4" name="Datumsplatzhalter 3"/>
          <p:cNvSpPr>
            <a:spLocks noGrp="1"/>
          </p:cNvSpPr>
          <p:nvPr>
            <p:ph type="dt" sz="half" idx="10"/>
          </p:nvPr>
        </p:nvSpPr>
        <p:spPr>
          <a:xfrm>
            <a:off x="406401" y="-359999"/>
            <a:ext cx="7375299" cy="252000"/>
          </a:xfrm>
        </p:spPr>
        <p:txBody>
          <a:bodyPr/>
          <a:lstStyle>
            <a:lvl1pPr>
              <a:defRPr sz="1420" spc="60" baseline="0">
                <a:solidFill>
                  <a:schemeClr val="tx1"/>
                </a:solidFill>
              </a:defRPr>
            </a:lvl1pPr>
          </a:lstStyle>
          <a:p>
            <a:r>
              <a:rPr lang="en-US"/>
              <a:t>Campus Sontheim</a:t>
            </a:r>
            <a:endParaRPr lang="de-DE" dirty="0"/>
          </a:p>
        </p:txBody>
      </p:sp>
      <p:sp>
        <p:nvSpPr>
          <p:cNvPr id="5" name="Fußzeilenplatzhalter 4"/>
          <p:cNvSpPr>
            <a:spLocks noGrp="1"/>
          </p:cNvSpPr>
          <p:nvPr>
            <p:ph type="ftr" sz="quarter" idx="11"/>
          </p:nvPr>
        </p:nvSpPr>
        <p:spPr>
          <a:xfrm>
            <a:off x="1386000" y="6372000"/>
            <a:ext cx="10397484" cy="252000"/>
          </a:xfrm>
        </p:spPr>
        <p:txBody>
          <a:bodyPr/>
          <a:lstStyle>
            <a:lvl1pPr>
              <a:defRPr sz="1300" b="1" spc="60" baseline="0">
                <a:solidFill>
                  <a:schemeClr val="bg1"/>
                </a:solidFill>
                <a:latin typeface="+mj-lt"/>
              </a:defRPr>
            </a:lvl1pPr>
          </a:lstStyle>
          <a:p>
            <a:r>
              <a:rPr lang="en-US"/>
              <a:t>Mostafa Ahmed &amp; Omar Fahmy | Computer and Robot Vision |  WS 2025/26</a:t>
            </a:r>
            <a:endParaRPr lang="de-DE" dirty="0"/>
          </a:p>
        </p:txBody>
      </p:sp>
      <p:grpSp>
        <p:nvGrpSpPr>
          <p:cNvPr id="27" name="Regieanweisungen"/>
          <p:cNvGrpSpPr/>
          <p:nvPr userDrawn="1"/>
        </p:nvGrpSpPr>
        <p:grpSpPr>
          <a:xfrm>
            <a:off x="406400" y="-468000"/>
            <a:ext cx="14521600" cy="7668001"/>
            <a:chOff x="304800" y="-468000"/>
            <a:chExt cx="10891200" cy="7668000"/>
          </a:xfrm>
        </p:grpSpPr>
        <p:sp>
          <p:nvSpPr>
            <p:cNvPr id="28"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29"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30"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36" name="Fußzeile"/>
            <p:cNvSpPr txBox="1"/>
            <p:nvPr userDrawn="1"/>
          </p:nvSpPr>
          <p:spPr>
            <a:xfrm rot="10800000" flipH="1" flipV="1">
              <a:off x="304800" y="6984000"/>
              <a:ext cx="5531475"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grpSp>
      <p:pic>
        <p:nvPicPr>
          <p:cNvPr id="21" name="Logo HHN">
            <a:extLst>
              <a:ext uri="{FF2B5EF4-FFF2-40B4-BE49-F238E27FC236}">
                <a16:creationId xmlns:a16="http://schemas.microsoft.com/office/drawing/2014/main" id="{3E29E0E6-E9A4-45BD-AC05-6A30C96DF27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717084" y="305319"/>
            <a:ext cx="2066400" cy="697790"/>
          </a:xfrm>
          <a:prstGeom prst="rect">
            <a:avLst/>
          </a:prstGeom>
        </p:spPr>
      </p:pic>
      <p:sp>
        <p:nvSpPr>
          <p:cNvPr id="24" name="Vertikaler Textplatzhalter 2">
            <a:extLst>
              <a:ext uri="{FF2B5EF4-FFF2-40B4-BE49-F238E27FC236}">
                <a16:creationId xmlns:a16="http://schemas.microsoft.com/office/drawing/2014/main" id="{F57B46E9-4640-4F5B-9593-5773681046DA}"/>
              </a:ext>
            </a:extLst>
          </p:cNvPr>
          <p:cNvSpPr>
            <a:spLocks noGrp="1" noChangeAspect="1"/>
          </p:cNvSpPr>
          <p:nvPr>
            <p:ph type="body" orient="vert" idx="20" hasCustomPrompt="1"/>
          </p:nvPr>
        </p:nvSpPr>
        <p:spPr>
          <a:xfrm>
            <a:off x="1026000" y="4914406"/>
            <a:ext cx="180000" cy="288000"/>
          </a:xfrm>
          <a:blipFill>
            <a:blip r:embed="rId4"/>
            <a:stretch>
              <a:fillRect/>
            </a:stretch>
          </a:blipFill>
        </p:spPr>
        <p:txBody>
          <a:bodyPr vert="horz" wrap="none" rIns="2376000"/>
          <a:lstStyle>
            <a:lvl1pPr marL="0" indent="0" algn="r">
              <a:lnSpc>
                <a:spcPct val="100000"/>
              </a:lnSpc>
              <a:spcBef>
                <a:spcPts val="0"/>
              </a:spcBef>
              <a:spcAft>
                <a:spcPts val="0"/>
              </a:spcAft>
              <a:buFont typeface="Arial" panose="020B0604020202020204" pitchFamily="34" charset="0"/>
              <a:buNone/>
              <a:defRPr sz="1000" b="1" cap="all" baseline="0">
                <a:solidFill>
                  <a:schemeClr val="tx1"/>
                </a:solidFill>
                <a:latin typeface="+mj-lt"/>
              </a:defRPr>
            </a:lvl1pPr>
            <a:lvl2pPr marL="0" indent="0" algn="r">
              <a:lnSpc>
                <a:spcPct val="100000"/>
              </a:lnSpc>
              <a:spcBef>
                <a:spcPts val="0"/>
              </a:spcBef>
              <a:spcAft>
                <a:spcPts val="0"/>
              </a:spcAft>
              <a:buNone/>
              <a:defRPr sz="1000" b="1" cap="all">
                <a:solidFill>
                  <a:schemeClr val="tx1"/>
                </a:solidFill>
                <a:latin typeface="+mj-lt"/>
              </a:defRPr>
            </a:lvl2pPr>
            <a:lvl3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3pPr>
            <a:lvl4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4pPr>
            <a:lvl5pPr marL="0" indent="0" algn="r">
              <a:lnSpc>
                <a:spcPct val="100000"/>
              </a:lnSpc>
              <a:spcBef>
                <a:spcPts val="0"/>
              </a:spcBef>
              <a:spcAft>
                <a:spcPts val="0"/>
              </a:spcAft>
              <a:buNone/>
              <a:defRPr sz="1000" b="1" cap="all">
                <a:solidFill>
                  <a:schemeClr val="tx1"/>
                </a:solidFill>
                <a:latin typeface="+mj-lt"/>
              </a:defRPr>
            </a:lvl5pPr>
            <a:lvl6pPr marL="0" indent="0" algn="r">
              <a:lnSpc>
                <a:spcPct val="100000"/>
              </a:lnSpc>
              <a:spcBef>
                <a:spcPts val="0"/>
              </a:spcBef>
              <a:spcAft>
                <a:spcPts val="0"/>
              </a:spcAft>
              <a:buNone/>
              <a:defRPr sz="1000" b="1" cap="all">
                <a:solidFill>
                  <a:schemeClr val="tx1"/>
                </a:solidFill>
                <a:latin typeface="+mj-lt"/>
              </a:defRPr>
            </a:lvl6pPr>
            <a:lvl7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7pPr>
            <a:lvl8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8pPr>
            <a:lvl9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9pPr>
          </a:lstStyle>
          <a:p>
            <a:pPr lvl="0"/>
            <a:r>
              <a:rPr lang="de-DE" dirty="0"/>
              <a:t>Bitte nicht</a:t>
            </a:r>
            <a:br>
              <a:rPr lang="de-DE" dirty="0"/>
            </a:br>
            <a:r>
              <a:rPr lang="de-DE" dirty="0"/>
              <a:t>verschieben</a:t>
            </a:r>
          </a:p>
        </p:txBody>
      </p:sp>
      <p:sp>
        <p:nvSpPr>
          <p:cNvPr id="17" name="Inhaltsplatzhalter 2">
            <a:extLst>
              <a:ext uri="{FF2B5EF4-FFF2-40B4-BE49-F238E27FC236}">
                <a16:creationId xmlns:a16="http://schemas.microsoft.com/office/drawing/2014/main" id="{54A18A00-C4DE-4EFB-897C-5FA7DAA4A4DC}"/>
              </a:ext>
            </a:extLst>
          </p:cNvPr>
          <p:cNvSpPr>
            <a:spLocks noGrp="1"/>
          </p:cNvSpPr>
          <p:nvPr>
            <p:ph idx="16" hasCustomPrompt="1"/>
          </p:nvPr>
        </p:nvSpPr>
        <p:spPr>
          <a:xfrm>
            <a:off x="407200" y="305319"/>
            <a:ext cx="2088000" cy="698400"/>
          </a:xfrm>
        </p:spPr>
        <p:txBody>
          <a:bodyPr/>
          <a:lstStyle>
            <a:lvl1pPr marL="0" indent="0">
              <a:lnSpc>
                <a:spcPct val="100000"/>
              </a:lnSpc>
              <a:spcBef>
                <a:spcPts val="0"/>
              </a:spcBef>
              <a:spcAft>
                <a:spcPts val="0"/>
              </a:spcAft>
              <a:buFont typeface="+mj-lt"/>
              <a:buNone/>
              <a:defRPr sz="1000" b="0">
                <a:solidFill>
                  <a:schemeClr val="tx1"/>
                </a:solidFill>
                <a:latin typeface="+mn-lt"/>
              </a:defRPr>
            </a:lvl1pPr>
            <a:lvl2pPr marL="0" indent="0">
              <a:lnSpc>
                <a:spcPct val="100000"/>
              </a:lnSpc>
              <a:spcBef>
                <a:spcPts val="0"/>
              </a:spcBef>
              <a:spcAft>
                <a:spcPts val="0"/>
              </a:spcAft>
              <a:buFont typeface="+mj-lt"/>
              <a:buNone/>
              <a:defRPr sz="1000" b="0">
                <a:solidFill>
                  <a:schemeClr val="tx1"/>
                </a:solidFill>
                <a:latin typeface="+mn-lt"/>
              </a:defRPr>
            </a:lvl2pPr>
            <a:lvl3pPr marL="0" indent="0">
              <a:lnSpc>
                <a:spcPct val="100000"/>
              </a:lnSpc>
              <a:spcBef>
                <a:spcPts val="0"/>
              </a:spcBef>
              <a:spcAft>
                <a:spcPts val="0"/>
              </a:spcAft>
              <a:buFont typeface="+mj-lt"/>
              <a:buNone/>
              <a:defRPr sz="1000" b="0">
                <a:solidFill>
                  <a:schemeClr val="tx1"/>
                </a:solidFill>
                <a:latin typeface="+mn-lt"/>
              </a:defRPr>
            </a:lvl3pPr>
            <a:lvl4pPr marL="0" indent="0">
              <a:lnSpc>
                <a:spcPct val="100000"/>
              </a:lnSpc>
              <a:spcBef>
                <a:spcPts val="0"/>
              </a:spcBef>
              <a:spcAft>
                <a:spcPts val="0"/>
              </a:spcAft>
              <a:buFont typeface="+mj-lt"/>
              <a:buNone/>
              <a:defRPr sz="1000" b="0">
                <a:solidFill>
                  <a:schemeClr val="tx1"/>
                </a:solidFill>
                <a:latin typeface="+mn-lt"/>
              </a:defRPr>
            </a:lvl4pPr>
            <a:lvl5pPr marL="0" indent="0">
              <a:lnSpc>
                <a:spcPct val="100000"/>
              </a:lnSpc>
              <a:spcBef>
                <a:spcPts val="0"/>
              </a:spcBef>
              <a:spcAft>
                <a:spcPts val="0"/>
              </a:spcAft>
              <a:buFont typeface="+mj-lt"/>
              <a:buNone/>
              <a:defRPr sz="1000" b="0">
                <a:solidFill>
                  <a:schemeClr val="tx1"/>
                </a:solidFill>
                <a:latin typeface="+mn-lt"/>
              </a:defRPr>
            </a:lvl5pPr>
            <a:lvl6pPr marL="0" indent="0">
              <a:lnSpc>
                <a:spcPct val="100000"/>
              </a:lnSpc>
              <a:spcBef>
                <a:spcPts val="0"/>
              </a:spcBef>
              <a:spcAft>
                <a:spcPts val="0"/>
              </a:spcAft>
              <a:buFont typeface="+mj-lt"/>
              <a:buNone/>
              <a:defRPr sz="1000" b="0">
                <a:solidFill>
                  <a:schemeClr val="tx1"/>
                </a:solidFill>
                <a:latin typeface="+mn-lt"/>
              </a:defRPr>
            </a:lvl6pPr>
            <a:lvl7pPr marL="0" indent="0">
              <a:lnSpc>
                <a:spcPct val="100000"/>
              </a:lnSpc>
              <a:spcBef>
                <a:spcPts val="0"/>
              </a:spcBef>
              <a:spcAft>
                <a:spcPts val="0"/>
              </a:spcAft>
              <a:buFont typeface="+mj-lt"/>
              <a:buNone/>
              <a:defRPr sz="1000" b="0">
                <a:solidFill>
                  <a:schemeClr val="tx1"/>
                </a:solidFill>
                <a:latin typeface="+mn-lt"/>
              </a:defRPr>
            </a:lvl7pPr>
            <a:lvl8pPr marL="0" indent="0">
              <a:lnSpc>
                <a:spcPct val="100000"/>
              </a:lnSpc>
              <a:spcBef>
                <a:spcPts val="0"/>
              </a:spcBef>
              <a:spcAft>
                <a:spcPts val="0"/>
              </a:spcAft>
              <a:buFont typeface="+mj-lt"/>
              <a:buNone/>
              <a:defRPr sz="1000" b="0">
                <a:solidFill>
                  <a:schemeClr val="tx1"/>
                </a:solidFill>
                <a:latin typeface="+mn-lt"/>
              </a:defRPr>
            </a:lvl8pPr>
            <a:lvl9pPr marL="0" indent="0">
              <a:lnSpc>
                <a:spcPct val="100000"/>
              </a:lnSpc>
              <a:spcBef>
                <a:spcPts val="0"/>
              </a:spcBef>
              <a:spcAft>
                <a:spcPts val="0"/>
              </a:spcAft>
              <a:buFont typeface="+mj-lt"/>
              <a:buNone/>
              <a:defRPr sz="1000" b="0">
                <a:solidFill>
                  <a:schemeClr val="tx1"/>
                </a:solidFill>
                <a:latin typeface="+mn-lt"/>
              </a:defRPr>
            </a:lvl9pPr>
          </a:lstStyle>
          <a:p>
            <a:pPr lvl="0"/>
            <a:r>
              <a:rPr lang="de-DE" dirty="0"/>
              <a:t>PLATZHALTER INSTITUTS-LOGO über den Button Bild einfügen Logo laden </a:t>
            </a:r>
          </a:p>
        </p:txBody>
      </p:sp>
      <p:sp>
        <p:nvSpPr>
          <p:cNvPr id="18" name="Inhaltsplatzhalter 2">
            <a:extLst>
              <a:ext uri="{FF2B5EF4-FFF2-40B4-BE49-F238E27FC236}">
                <a16:creationId xmlns:a16="http://schemas.microsoft.com/office/drawing/2014/main" id="{4BA0EB51-026E-42B4-8C5C-5B7C35506F20}"/>
              </a:ext>
            </a:extLst>
          </p:cNvPr>
          <p:cNvSpPr>
            <a:spLocks noGrp="1"/>
          </p:cNvSpPr>
          <p:nvPr>
            <p:ph idx="17" hasCustomPrompt="1"/>
          </p:nvPr>
        </p:nvSpPr>
        <p:spPr>
          <a:xfrm>
            <a:off x="2622400" y="304709"/>
            <a:ext cx="2088000" cy="698400"/>
          </a:xfrm>
        </p:spPr>
        <p:txBody>
          <a:bodyPr/>
          <a:lstStyle>
            <a:lvl1pPr marL="0" indent="0">
              <a:lnSpc>
                <a:spcPct val="100000"/>
              </a:lnSpc>
              <a:spcBef>
                <a:spcPts val="0"/>
              </a:spcBef>
              <a:spcAft>
                <a:spcPts val="0"/>
              </a:spcAft>
              <a:buFont typeface="+mj-lt"/>
              <a:buNone/>
              <a:defRPr sz="1000" b="0">
                <a:solidFill>
                  <a:schemeClr val="tx1"/>
                </a:solidFill>
                <a:latin typeface="+mn-lt"/>
              </a:defRPr>
            </a:lvl1pPr>
            <a:lvl2pPr marL="0" indent="0">
              <a:lnSpc>
                <a:spcPct val="100000"/>
              </a:lnSpc>
              <a:spcBef>
                <a:spcPts val="0"/>
              </a:spcBef>
              <a:spcAft>
                <a:spcPts val="0"/>
              </a:spcAft>
              <a:buFont typeface="+mj-lt"/>
              <a:buNone/>
              <a:defRPr sz="1000" b="0">
                <a:solidFill>
                  <a:schemeClr val="tx1"/>
                </a:solidFill>
                <a:latin typeface="+mn-lt"/>
              </a:defRPr>
            </a:lvl2pPr>
            <a:lvl3pPr marL="0" indent="0">
              <a:lnSpc>
                <a:spcPct val="100000"/>
              </a:lnSpc>
              <a:spcBef>
                <a:spcPts val="0"/>
              </a:spcBef>
              <a:spcAft>
                <a:spcPts val="0"/>
              </a:spcAft>
              <a:buFont typeface="+mj-lt"/>
              <a:buNone/>
              <a:defRPr sz="1000" b="0">
                <a:solidFill>
                  <a:schemeClr val="tx1"/>
                </a:solidFill>
                <a:latin typeface="+mn-lt"/>
              </a:defRPr>
            </a:lvl3pPr>
            <a:lvl4pPr marL="0" indent="0">
              <a:lnSpc>
                <a:spcPct val="100000"/>
              </a:lnSpc>
              <a:spcBef>
                <a:spcPts val="0"/>
              </a:spcBef>
              <a:spcAft>
                <a:spcPts val="0"/>
              </a:spcAft>
              <a:buFont typeface="+mj-lt"/>
              <a:buNone/>
              <a:defRPr sz="1000" b="0">
                <a:solidFill>
                  <a:schemeClr val="tx1"/>
                </a:solidFill>
                <a:latin typeface="+mn-lt"/>
              </a:defRPr>
            </a:lvl4pPr>
            <a:lvl5pPr marL="0" indent="0">
              <a:lnSpc>
                <a:spcPct val="100000"/>
              </a:lnSpc>
              <a:spcBef>
                <a:spcPts val="0"/>
              </a:spcBef>
              <a:spcAft>
                <a:spcPts val="0"/>
              </a:spcAft>
              <a:buFont typeface="+mj-lt"/>
              <a:buNone/>
              <a:defRPr sz="1000" b="0">
                <a:solidFill>
                  <a:schemeClr val="tx1"/>
                </a:solidFill>
                <a:latin typeface="+mn-lt"/>
              </a:defRPr>
            </a:lvl5pPr>
            <a:lvl6pPr marL="0" indent="0">
              <a:lnSpc>
                <a:spcPct val="100000"/>
              </a:lnSpc>
              <a:spcBef>
                <a:spcPts val="0"/>
              </a:spcBef>
              <a:spcAft>
                <a:spcPts val="0"/>
              </a:spcAft>
              <a:buFont typeface="+mj-lt"/>
              <a:buNone/>
              <a:defRPr sz="1000" b="0">
                <a:solidFill>
                  <a:schemeClr val="tx1"/>
                </a:solidFill>
                <a:latin typeface="+mn-lt"/>
              </a:defRPr>
            </a:lvl6pPr>
            <a:lvl7pPr marL="0" indent="0">
              <a:lnSpc>
                <a:spcPct val="100000"/>
              </a:lnSpc>
              <a:spcBef>
                <a:spcPts val="0"/>
              </a:spcBef>
              <a:spcAft>
                <a:spcPts val="0"/>
              </a:spcAft>
              <a:buFont typeface="+mj-lt"/>
              <a:buNone/>
              <a:defRPr sz="1000" b="0">
                <a:solidFill>
                  <a:schemeClr val="tx1"/>
                </a:solidFill>
                <a:latin typeface="+mn-lt"/>
              </a:defRPr>
            </a:lvl7pPr>
            <a:lvl8pPr marL="0" indent="0">
              <a:lnSpc>
                <a:spcPct val="100000"/>
              </a:lnSpc>
              <a:spcBef>
                <a:spcPts val="0"/>
              </a:spcBef>
              <a:spcAft>
                <a:spcPts val="0"/>
              </a:spcAft>
              <a:buFont typeface="+mj-lt"/>
              <a:buNone/>
              <a:defRPr sz="1000" b="0">
                <a:solidFill>
                  <a:schemeClr val="tx1"/>
                </a:solidFill>
                <a:latin typeface="+mn-lt"/>
              </a:defRPr>
            </a:lvl8pPr>
            <a:lvl9pPr marL="0" indent="0">
              <a:lnSpc>
                <a:spcPct val="100000"/>
              </a:lnSpc>
              <a:spcBef>
                <a:spcPts val="0"/>
              </a:spcBef>
              <a:spcAft>
                <a:spcPts val="0"/>
              </a:spcAft>
              <a:buFont typeface="+mj-lt"/>
              <a:buNone/>
              <a:defRPr sz="1000" b="0">
                <a:solidFill>
                  <a:schemeClr val="tx1"/>
                </a:solidFill>
                <a:latin typeface="+mn-lt"/>
              </a:defRPr>
            </a:lvl9pPr>
          </a:lstStyle>
          <a:p>
            <a:pPr lvl="0"/>
            <a:r>
              <a:rPr lang="de-DE" dirty="0"/>
              <a:t>PLATZHALTER INSTITUTS-LOGO über den Button Bild einfügen Logo laden </a:t>
            </a:r>
          </a:p>
        </p:txBody>
      </p:sp>
      <p:sp>
        <p:nvSpPr>
          <p:cNvPr id="22" name="Foliennummernplatzhalter 10">
            <a:extLst>
              <a:ext uri="{FF2B5EF4-FFF2-40B4-BE49-F238E27FC236}">
                <a16:creationId xmlns:a16="http://schemas.microsoft.com/office/drawing/2014/main" id="{6548D90A-54FB-4C5B-81B4-F47C54D4DBDB}"/>
              </a:ext>
            </a:extLst>
          </p:cNvPr>
          <p:cNvSpPr>
            <a:spLocks noGrp="1"/>
          </p:cNvSpPr>
          <p:nvPr>
            <p:ph type="sldNum" sz="quarter" idx="12"/>
          </p:nvPr>
        </p:nvSpPr>
        <p:spPr>
          <a:xfrm>
            <a:off x="9883778" y="6984000"/>
            <a:ext cx="1899711" cy="216000"/>
          </a:xfrm>
        </p:spPr>
        <p:txBody>
          <a:bodyPr/>
          <a:lstStyle>
            <a:lvl1pPr>
              <a:defRPr>
                <a:solidFill>
                  <a:schemeClr val="tx1"/>
                </a:solidFill>
              </a:defRPr>
            </a:lvl1pPr>
          </a:lstStyle>
          <a:p>
            <a:r>
              <a:rPr lang="de-DE"/>
              <a:t>|  </a:t>
            </a:r>
            <a:fld id="{E6B5151A-17C4-4431-8407-112C0160A8B6}" type="slidenum">
              <a:rPr lang="de-DE" smtClean="0"/>
              <a:pPr/>
              <a:t>‹#›</a:t>
            </a:fld>
            <a:endParaRPr lang="de-DE" dirty="0"/>
          </a:p>
        </p:txBody>
      </p:sp>
    </p:spTree>
    <p:extLst>
      <p:ext uri="{BB962C8B-B14F-4D97-AF65-F5344CB8AC3E}">
        <p14:creationId xmlns:p14="http://schemas.microsoft.com/office/powerpoint/2010/main" val="20540781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extLst>
    <p:ext uri="{DCECCB84-F9BA-43D5-87BE-67443E8EF086}">
      <p15:sldGuideLst xmlns:p15="http://schemas.microsoft.com/office/powerpoint/2012/main">
        <p15:guide id="1" orient="horz" pos="2631" userDrawn="1">
          <p15:clr>
            <a:srgbClr val="FBAE40"/>
          </p15:clr>
        </p15:guide>
        <p15:guide id="2" orient="horz" pos="78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pic>
        <p:nvPicPr>
          <p:cNvPr id="7" name="Hintergrund"/>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
        <p:nvSpPr>
          <p:cNvPr id="2" name="Titel 1"/>
          <p:cNvSpPr>
            <a:spLocks noGrp="1"/>
          </p:cNvSpPr>
          <p:nvPr>
            <p:ph type="ctrTitle" hasCustomPrompt="1"/>
          </p:nvPr>
        </p:nvSpPr>
        <p:spPr>
          <a:xfrm>
            <a:off x="727085" y="3768205"/>
            <a:ext cx="11056403" cy="1531425"/>
          </a:xfrm>
        </p:spPr>
        <p:txBody>
          <a:bodyPr anchor="t" anchorCtr="0"/>
          <a:lstStyle>
            <a:lvl1pPr algn="l">
              <a:lnSpc>
                <a:spcPct val="91000"/>
              </a:lnSpc>
              <a:defRPr sz="5201" spc="200" baseline="0">
                <a:solidFill>
                  <a:schemeClr val="bg1"/>
                </a:solidFill>
              </a:defRPr>
            </a:lvl1pPr>
          </a:lstStyle>
          <a:p>
            <a:r>
              <a:rPr lang="de-DE" dirty="0"/>
              <a:t>Titel der Präsentation</a:t>
            </a:r>
          </a:p>
        </p:txBody>
      </p:sp>
      <p:sp>
        <p:nvSpPr>
          <p:cNvPr id="4" name="Datumsplatzhalter 3"/>
          <p:cNvSpPr>
            <a:spLocks noGrp="1"/>
          </p:cNvSpPr>
          <p:nvPr>
            <p:ph type="dt" sz="half" idx="10"/>
          </p:nvPr>
        </p:nvSpPr>
        <p:spPr>
          <a:xfrm>
            <a:off x="406401" y="260078"/>
            <a:ext cx="7375299" cy="252000"/>
          </a:xfrm>
        </p:spPr>
        <p:txBody>
          <a:bodyPr/>
          <a:lstStyle>
            <a:lvl1pPr>
              <a:defRPr sz="1420" spc="60" baseline="0">
                <a:solidFill>
                  <a:schemeClr val="bg1"/>
                </a:solidFill>
              </a:defRPr>
            </a:lvl1pPr>
          </a:lstStyle>
          <a:p>
            <a:r>
              <a:rPr lang="en-US"/>
              <a:t>Campus Sontheim</a:t>
            </a:r>
            <a:endParaRPr lang="de-DE" dirty="0"/>
          </a:p>
        </p:txBody>
      </p:sp>
      <p:sp>
        <p:nvSpPr>
          <p:cNvPr id="5" name="Fußzeilenplatzhalter 4"/>
          <p:cNvSpPr>
            <a:spLocks noGrp="1"/>
          </p:cNvSpPr>
          <p:nvPr>
            <p:ph type="ftr" sz="quarter" idx="11"/>
          </p:nvPr>
        </p:nvSpPr>
        <p:spPr>
          <a:xfrm>
            <a:off x="727081" y="5399999"/>
            <a:ext cx="11056403" cy="288000"/>
          </a:xfrm>
        </p:spPr>
        <p:txBody>
          <a:bodyPr/>
          <a:lstStyle>
            <a:lvl1pPr>
              <a:defRPr sz="1500" b="1" spc="80" baseline="0">
                <a:solidFill>
                  <a:schemeClr val="bg1"/>
                </a:solidFill>
                <a:latin typeface="+mj-lt"/>
              </a:defRPr>
            </a:lvl1pPr>
          </a:lstStyle>
          <a:p>
            <a:r>
              <a:rPr lang="en-US"/>
              <a:t>Mostafa Ahmed &amp; Omar Fahmy | Computer and Robot Vision |  WS 2025/26</a:t>
            </a:r>
            <a:endParaRPr lang="de-DE" dirty="0"/>
          </a:p>
        </p:txBody>
      </p:sp>
      <p:grpSp>
        <p:nvGrpSpPr>
          <p:cNvPr id="13" name="Regieanweisungen"/>
          <p:cNvGrpSpPr/>
          <p:nvPr userDrawn="1"/>
        </p:nvGrpSpPr>
        <p:grpSpPr>
          <a:xfrm>
            <a:off x="406400" y="-468000"/>
            <a:ext cx="14521600" cy="7668001"/>
            <a:chOff x="304800" y="-468001"/>
            <a:chExt cx="10891200" cy="7668001"/>
          </a:xfrm>
        </p:grpSpPr>
        <p:sp>
          <p:nvSpPr>
            <p:cNvPr id="14"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5"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6"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7"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18"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pic>
        <p:nvPicPr>
          <p:cNvPr id="19" name="Logo HHN">
            <a:extLst>
              <a:ext uri="{FF2B5EF4-FFF2-40B4-BE49-F238E27FC236}">
                <a16:creationId xmlns:a16="http://schemas.microsoft.com/office/drawing/2014/main" id="{89C540CF-8626-4B8A-AECD-DE59103C585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718874" y="305319"/>
            <a:ext cx="2064615" cy="697187"/>
          </a:xfrm>
          <a:prstGeom prst="rect">
            <a:avLst/>
          </a:prstGeom>
        </p:spPr>
      </p:pic>
      <p:pic>
        <p:nvPicPr>
          <p:cNvPr id="21" name="Pfeil">
            <a:extLst>
              <a:ext uri="{FF2B5EF4-FFF2-40B4-BE49-F238E27FC236}">
                <a16:creationId xmlns:a16="http://schemas.microsoft.com/office/drawing/2014/main" id="{9B7553C5-A51D-4F5E-A635-F506117CD78D}"/>
              </a:ext>
            </a:extLst>
          </p:cNvPr>
          <p:cNvPicPr preferRelativeResize="0">
            <a:picLocks/>
          </p:cNvPicPr>
          <p:nvPr userDrawn="1"/>
        </p:nvPicPr>
        <p:blipFill>
          <a:blip r:embed="rId4">
            <a:extLst>
              <a:ext uri="{28A0092B-C50C-407E-A947-70E740481C1C}">
                <a14:useLocalDpi xmlns:a14="http://schemas.microsoft.com/office/drawing/2010/main" val="0"/>
              </a:ext>
            </a:extLst>
          </a:blip>
          <a:stretch>
            <a:fillRect/>
          </a:stretch>
        </p:blipFill>
        <p:spPr>
          <a:xfrm>
            <a:off x="406800" y="3943332"/>
            <a:ext cx="180000" cy="288000"/>
          </a:xfrm>
          <a:prstGeom prst="rect">
            <a:avLst/>
          </a:prstGeom>
        </p:spPr>
      </p:pic>
      <p:sp>
        <p:nvSpPr>
          <p:cNvPr id="23" name="Foliennummernplatzhalter 10">
            <a:extLst>
              <a:ext uri="{FF2B5EF4-FFF2-40B4-BE49-F238E27FC236}">
                <a16:creationId xmlns:a16="http://schemas.microsoft.com/office/drawing/2014/main" id="{24F3020E-5E4D-4241-944A-A34A6AA4C949}"/>
              </a:ext>
            </a:extLst>
          </p:cNvPr>
          <p:cNvSpPr>
            <a:spLocks noGrp="1"/>
          </p:cNvSpPr>
          <p:nvPr>
            <p:ph type="sldNum" sz="quarter" idx="12"/>
          </p:nvPr>
        </p:nvSpPr>
        <p:spPr>
          <a:xfrm>
            <a:off x="9883778" y="6984000"/>
            <a:ext cx="1899711" cy="216000"/>
          </a:xfrm>
        </p:spPr>
        <p:txBody>
          <a:bodyPr/>
          <a:lstStyle>
            <a:lvl1pPr>
              <a:defRPr>
                <a:solidFill>
                  <a:schemeClr val="tx1"/>
                </a:solidFill>
              </a:defRPr>
            </a:lvl1pPr>
          </a:lstStyle>
          <a:p>
            <a:r>
              <a:rPr lang="de-DE"/>
              <a:t>|  </a:t>
            </a:r>
            <a:fld id="{E6B5151A-17C4-4431-8407-112C0160A8B6}" type="slidenum">
              <a:rPr lang="de-DE" smtClean="0"/>
              <a:pPr/>
              <a:t>‹#›</a:t>
            </a:fld>
            <a:endParaRPr lang="de-DE" dirty="0"/>
          </a:p>
        </p:txBody>
      </p:sp>
    </p:spTree>
    <p:extLst>
      <p:ext uri="{BB962C8B-B14F-4D97-AF65-F5344CB8AC3E}">
        <p14:creationId xmlns:p14="http://schemas.microsoft.com/office/powerpoint/2010/main" val="20739172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Zwischentitel">
    <p:spTree>
      <p:nvGrpSpPr>
        <p:cNvPr id="1" name=""/>
        <p:cNvGrpSpPr/>
        <p:nvPr/>
      </p:nvGrpSpPr>
      <p:grpSpPr>
        <a:xfrm>
          <a:off x="0" y="0"/>
          <a:ext cx="0" cy="0"/>
          <a:chOff x="0" y="0"/>
          <a:chExt cx="0" cy="0"/>
        </a:xfrm>
      </p:grpSpPr>
      <p:pic>
        <p:nvPicPr>
          <p:cNvPr id="7" name="Hintergrund"/>
          <p:cNvPicPr>
            <a:picLocks noChangeAspect="1"/>
          </p:cNvPicPr>
          <p:nvPr userDrawn="1"/>
        </p:nvPicPr>
        <p:blipFill rotWithShape="1">
          <a:blip r:embed="rId2">
            <a:extLst>
              <a:ext uri="{28A0092B-C50C-407E-A947-70E740481C1C}">
                <a14:useLocalDpi xmlns:a14="http://schemas.microsoft.com/office/drawing/2010/main" val="0"/>
              </a:ext>
            </a:extLst>
          </a:blip>
          <a:srcRect t="14167"/>
          <a:stretch/>
        </p:blipFill>
        <p:spPr>
          <a:xfrm>
            <a:off x="0" y="971552"/>
            <a:ext cx="12192000" cy="5886449"/>
          </a:xfrm>
          <a:prstGeom prst="rect">
            <a:avLst/>
          </a:prstGeom>
        </p:spPr>
      </p:pic>
      <p:sp>
        <p:nvSpPr>
          <p:cNvPr id="2" name="Titel 1"/>
          <p:cNvSpPr>
            <a:spLocks noGrp="1"/>
          </p:cNvSpPr>
          <p:nvPr>
            <p:ph type="ctrTitle" hasCustomPrompt="1"/>
          </p:nvPr>
        </p:nvSpPr>
        <p:spPr>
          <a:xfrm>
            <a:off x="1530728" y="2160001"/>
            <a:ext cx="10252761" cy="1531425"/>
          </a:xfrm>
        </p:spPr>
        <p:txBody>
          <a:bodyPr anchor="t" anchorCtr="0"/>
          <a:lstStyle>
            <a:lvl1pPr algn="l">
              <a:lnSpc>
                <a:spcPct val="100000"/>
              </a:lnSpc>
              <a:defRPr sz="4800" spc="200" baseline="0">
                <a:solidFill>
                  <a:schemeClr val="bg1"/>
                </a:solidFill>
              </a:defRPr>
            </a:lvl1pPr>
          </a:lstStyle>
          <a:p>
            <a:r>
              <a:rPr lang="de-DE" dirty="0"/>
              <a:t>ZWISCHENTITEL TRENNERSEITE</a:t>
            </a:r>
          </a:p>
        </p:txBody>
      </p:sp>
      <p:sp>
        <p:nvSpPr>
          <p:cNvPr id="3" name="Datumsplatzhalter 2"/>
          <p:cNvSpPr>
            <a:spLocks noGrp="1"/>
          </p:cNvSpPr>
          <p:nvPr>
            <p:ph type="dt" sz="half" idx="10"/>
          </p:nvPr>
        </p:nvSpPr>
        <p:spPr/>
        <p:txBody>
          <a:bodyPr/>
          <a:lstStyle/>
          <a:p>
            <a:r>
              <a:rPr lang="en-US"/>
              <a:t>Campus Sontheim</a:t>
            </a:r>
            <a:endParaRPr lang="de-DE" dirty="0"/>
          </a:p>
        </p:txBody>
      </p:sp>
      <p:sp>
        <p:nvSpPr>
          <p:cNvPr id="8" name="Fußzeilenplatzhalter 7"/>
          <p:cNvSpPr>
            <a:spLocks noGrp="1"/>
          </p:cNvSpPr>
          <p:nvPr>
            <p:ph type="ftr" sz="quarter" idx="11"/>
          </p:nvPr>
        </p:nvSpPr>
        <p:spPr/>
        <p:txBody>
          <a:bodyPr/>
          <a:lstStyle>
            <a:lvl1pPr>
              <a:defRPr>
                <a:solidFill>
                  <a:schemeClr val="bg1"/>
                </a:solidFill>
              </a:defRPr>
            </a:lvl1pPr>
          </a:lstStyle>
          <a:p>
            <a:r>
              <a:rPr lang="en-US"/>
              <a:t>Mostafa Ahmed &amp; Omar Fahmy | Computer and Robot Vision |  WS 2025/26</a:t>
            </a:r>
            <a:endParaRPr lang="de-DE" dirty="0"/>
          </a:p>
        </p:txBody>
      </p:sp>
      <p:sp>
        <p:nvSpPr>
          <p:cNvPr id="11" name="Foliennummernplatzhalter 10"/>
          <p:cNvSpPr>
            <a:spLocks noGrp="1"/>
          </p:cNvSpPr>
          <p:nvPr>
            <p:ph type="sldNum" sz="quarter" idx="12"/>
          </p:nvPr>
        </p:nvSpPr>
        <p:spPr/>
        <p:txBody>
          <a:bodyPr/>
          <a:lstStyle>
            <a:lvl1pPr>
              <a:defRPr>
                <a:solidFill>
                  <a:schemeClr val="bg1"/>
                </a:solidFill>
              </a:defRPr>
            </a:lvl1pPr>
          </a:lstStyle>
          <a:p>
            <a:r>
              <a:rPr lang="de-DE"/>
              <a:t>|  </a:t>
            </a:r>
            <a:fld id="{E6B5151A-17C4-4431-8407-112C0160A8B6}" type="slidenum">
              <a:rPr lang="de-DE" smtClean="0"/>
              <a:pPr/>
              <a:t>‹#›</a:t>
            </a:fld>
            <a:endParaRPr lang="de-DE" dirty="0"/>
          </a:p>
        </p:txBody>
      </p:sp>
      <p:sp>
        <p:nvSpPr>
          <p:cNvPr id="13" name="Vertikaler Textplatzhalter 2"/>
          <p:cNvSpPr>
            <a:spLocks noGrp="1"/>
          </p:cNvSpPr>
          <p:nvPr>
            <p:ph type="body" orient="vert" idx="13" hasCustomPrompt="1"/>
          </p:nvPr>
        </p:nvSpPr>
        <p:spPr>
          <a:xfrm>
            <a:off x="1530728" y="3905249"/>
            <a:ext cx="10252761" cy="2338391"/>
          </a:xfrm>
        </p:spPr>
        <p:txBody>
          <a:bodyPr vert="horz"/>
          <a:lstStyle>
            <a:lvl1pPr marL="0" indent="0">
              <a:lnSpc>
                <a:spcPct val="108000"/>
              </a:lnSpc>
              <a:spcBef>
                <a:spcPts val="0"/>
              </a:spcBef>
              <a:spcAft>
                <a:spcPts val="0"/>
              </a:spcAft>
              <a:buFont typeface="Arial" panose="020B0604020202020204" pitchFamily="34" charset="0"/>
              <a:buNone/>
              <a:defRPr sz="1999" b="1">
                <a:solidFill>
                  <a:schemeClr val="bg1"/>
                </a:solidFill>
                <a:latin typeface="+mj-lt"/>
              </a:defRPr>
            </a:lvl1pPr>
            <a:lvl2pPr marL="0" indent="0">
              <a:lnSpc>
                <a:spcPct val="108000"/>
              </a:lnSpc>
              <a:spcBef>
                <a:spcPts val="0"/>
              </a:spcBef>
              <a:spcAft>
                <a:spcPts val="0"/>
              </a:spcAft>
              <a:buNone/>
              <a:defRPr sz="1999" b="1">
                <a:solidFill>
                  <a:schemeClr val="bg1"/>
                </a:solidFill>
                <a:latin typeface="+mj-lt"/>
              </a:defRPr>
            </a:lvl2pPr>
            <a:lvl3pPr marL="0" indent="0">
              <a:lnSpc>
                <a:spcPct val="108000"/>
              </a:lnSpc>
              <a:spcBef>
                <a:spcPts val="0"/>
              </a:spcBef>
              <a:spcAft>
                <a:spcPts val="0"/>
              </a:spcAft>
              <a:buFont typeface="Arial" panose="020B0604020202020204" pitchFamily="34" charset="0"/>
              <a:buNone/>
              <a:defRPr sz="1999" b="1">
                <a:solidFill>
                  <a:schemeClr val="bg1"/>
                </a:solidFill>
                <a:latin typeface="+mj-lt"/>
              </a:defRPr>
            </a:lvl3pPr>
            <a:lvl4pPr marL="0" indent="0">
              <a:lnSpc>
                <a:spcPct val="108000"/>
              </a:lnSpc>
              <a:spcBef>
                <a:spcPts val="0"/>
              </a:spcBef>
              <a:spcAft>
                <a:spcPts val="0"/>
              </a:spcAft>
              <a:buFont typeface="Arial" panose="020B0604020202020204" pitchFamily="34" charset="0"/>
              <a:buNone/>
              <a:defRPr sz="1999" b="1">
                <a:solidFill>
                  <a:schemeClr val="bg1"/>
                </a:solidFill>
                <a:latin typeface="+mj-lt"/>
              </a:defRPr>
            </a:lvl4pPr>
            <a:lvl5pPr marL="0" indent="0">
              <a:lnSpc>
                <a:spcPct val="108000"/>
              </a:lnSpc>
              <a:spcBef>
                <a:spcPts val="0"/>
              </a:spcBef>
              <a:spcAft>
                <a:spcPts val="0"/>
              </a:spcAft>
              <a:buNone/>
              <a:defRPr sz="1999" b="1">
                <a:solidFill>
                  <a:schemeClr val="bg1"/>
                </a:solidFill>
                <a:latin typeface="+mj-lt"/>
              </a:defRPr>
            </a:lvl5pPr>
            <a:lvl6pPr marL="0" indent="0">
              <a:lnSpc>
                <a:spcPct val="108000"/>
              </a:lnSpc>
              <a:spcBef>
                <a:spcPts val="0"/>
              </a:spcBef>
              <a:spcAft>
                <a:spcPts val="0"/>
              </a:spcAft>
              <a:buNone/>
              <a:defRPr sz="1999" b="1">
                <a:solidFill>
                  <a:schemeClr val="bg1"/>
                </a:solidFill>
                <a:latin typeface="+mj-lt"/>
              </a:defRPr>
            </a:lvl6pPr>
            <a:lvl7pPr marL="0" indent="0">
              <a:lnSpc>
                <a:spcPct val="108000"/>
              </a:lnSpc>
              <a:spcBef>
                <a:spcPts val="0"/>
              </a:spcBef>
              <a:spcAft>
                <a:spcPts val="0"/>
              </a:spcAft>
              <a:buFont typeface="Arial" panose="020B0604020202020204" pitchFamily="34" charset="0"/>
              <a:buNone/>
              <a:defRPr sz="1999" b="1">
                <a:solidFill>
                  <a:schemeClr val="bg1"/>
                </a:solidFill>
                <a:latin typeface="+mj-lt"/>
              </a:defRPr>
            </a:lvl7pPr>
            <a:lvl8pPr marL="0" indent="0">
              <a:lnSpc>
                <a:spcPct val="108000"/>
              </a:lnSpc>
              <a:spcBef>
                <a:spcPts val="0"/>
              </a:spcBef>
              <a:spcAft>
                <a:spcPts val="0"/>
              </a:spcAft>
              <a:buFont typeface="Arial" panose="020B0604020202020204" pitchFamily="34" charset="0"/>
              <a:buNone/>
              <a:defRPr sz="1999" b="1">
                <a:solidFill>
                  <a:schemeClr val="bg1"/>
                </a:solidFill>
                <a:latin typeface="+mj-lt"/>
              </a:defRPr>
            </a:lvl8pPr>
            <a:lvl9pPr marL="0" indent="0">
              <a:lnSpc>
                <a:spcPct val="108000"/>
              </a:lnSpc>
              <a:spcBef>
                <a:spcPts val="0"/>
              </a:spcBef>
              <a:spcAft>
                <a:spcPts val="0"/>
              </a:spcAft>
              <a:buFont typeface="Arial" panose="020B0604020202020204" pitchFamily="34" charset="0"/>
              <a:buNone/>
              <a:defRPr sz="1999" b="1">
                <a:solidFill>
                  <a:schemeClr val="bg1"/>
                </a:solidFill>
                <a:latin typeface="+mj-lt"/>
              </a:defRPr>
            </a:lvl9pPr>
          </a:lstStyle>
          <a:p>
            <a:pPr lvl="0"/>
            <a:r>
              <a:rPr lang="de-DE" dirty="0"/>
              <a:t>Zusatz Info</a:t>
            </a:r>
          </a:p>
        </p:txBody>
      </p:sp>
      <p:grpSp>
        <p:nvGrpSpPr>
          <p:cNvPr id="14" name="Regieanweisungen"/>
          <p:cNvGrpSpPr/>
          <p:nvPr userDrawn="1"/>
        </p:nvGrpSpPr>
        <p:grpSpPr>
          <a:xfrm>
            <a:off x="406400" y="-468000"/>
            <a:ext cx="14521600" cy="7668001"/>
            <a:chOff x="304800" y="-468001"/>
            <a:chExt cx="10891200" cy="7668001"/>
          </a:xfrm>
        </p:grpSpPr>
        <p:sp>
          <p:nvSpPr>
            <p:cNvPr id="15"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6"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7"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8"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19"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pic>
        <p:nvPicPr>
          <p:cNvPr id="21" name="Logo HHN">
            <a:extLst>
              <a:ext uri="{FF2B5EF4-FFF2-40B4-BE49-F238E27FC236}">
                <a16:creationId xmlns:a16="http://schemas.microsoft.com/office/drawing/2014/main" id="{04368BE0-163A-441F-AAC7-4D3A9B1541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359514" y="307131"/>
            <a:ext cx="1423970" cy="480852"/>
          </a:xfrm>
          <a:prstGeom prst="rect">
            <a:avLst/>
          </a:prstGeom>
        </p:spPr>
      </p:pic>
      <p:pic>
        <p:nvPicPr>
          <p:cNvPr id="23" name="Pfeil">
            <a:extLst>
              <a:ext uri="{FF2B5EF4-FFF2-40B4-BE49-F238E27FC236}">
                <a16:creationId xmlns:a16="http://schemas.microsoft.com/office/drawing/2014/main" id="{BDD3B1C6-5D65-4396-8DAA-35F5FC78C81C}"/>
              </a:ext>
            </a:extLst>
          </p:cNvPr>
          <p:cNvPicPr preferRelativeResize="0">
            <a:picLocks/>
          </p:cNvPicPr>
          <p:nvPr userDrawn="1"/>
        </p:nvPicPr>
        <p:blipFill>
          <a:blip r:embed="rId4">
            <a:extLst>
              <a:ext uri="{28A0092B-C50C-407E-A947-70E740481C1C}">
                <a14:useLocalDpi xmlns:a14="http://schemas.microsoft.com/office/drawing/2010/main" val="0"/>
              </a:ext>
            </a:extLst>
          </a:blip>
          <a:stretch>
            <a:fillRect/>
          </a:stretch>
        </p:blipFill>
        <p:spPr>
          <a:xfrm>
            <a:off x="1206000" y="2376000"/>
            <a:ext cx="180000" cy="288000"/>
          </a:xfrm>
          <a:prstGeom prst="rect">
            <a:avLst/>
          </a:prstGeom>
        </p:spPr>
      </p:pic>
    </p:spTree>
    <p:extLst>
      <p:ext uri="{BB962C8B-B14F-4D97-AF65-F5344CB8AC3E}">
        <p14:creationId xmlns:p14="http://schemas.microsoft.com/office/powerpoint/2010/main" val="16253009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line // Inhalt">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en-US"/>
              <a:t>Campus Sontheim</a:t>
            </a:r>
            <a:endParaRPr lang="de-DE" dirty="0"/>
          </a:p>
        </p:txBody>
      </p:sp>
      <p:sp>
        <p:nvSpPr>
          <p:cNvPr id="8" name="Fußzeilenplatzhalter 7"/>
          <p:cNvSpPr>
            <a:spLocks noGrp="1"/>
          </p:cNvSpPr>
          <p:nvPr>
            <p:ph type="ftr" sz="quarter" idx="11"/>
          </p:nvPr>
        </p:nvSpPr>
        <p:spPr/>
        <p:txBody>
          <a:bodyPr/>
          <a:lstStyle/>
          <a:p>
            <a:r>
              <a:rPr lang="en-US"/>
              <a:t>Mostafa Ahmed &amp; Omar Fahmy | Computer and Robot Vision |  WS 2025/26</a:t>
            </a:r>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Inhaltsplatzhalter 2">
            <a:extLst>
              <a:ext uri="{FF2B5EF4-FFF2-40B4-BE49-F238E27FC236}">
                <a16:creationId xmlns:a16="http://schemas.microsoft.com/office/drawing/2014/main" id="{0B166E63-50B0-4138-AD32-6428E7F6058D}"/>
              </a:ext>
            </a:extLst>
          </p:cNvPr>
          <p:cNvSpPr>
            <a:spLocks noGrp="1"/>
          </p:cNvSpPr>
          <p:nvPr>
            <p:ph idx="13" hasCustomPrompt="1"/>
          </p:nvPr>
        </p:nvSpPr>
        <p:spPr>
          <a:xfrm>
            <a:off x="406405" y="2033591"/>
            <a:ext cx="11377084" cy="4210049"/>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a:p>
            <a:pPr lvl="7"/>
            <a:r>
              <a:rPr lang="de-DE" dirty="0"/>
              <a:t>Achte Ebene</a:t>
            </a:r>
          </a:p>
          <a:p>
            <a:pPr lvl="8"/>
            <a:r>
              <a:rPr lang="de-DE" dirty="0"/>
              <a:t>Neunte Ebene</a:t>
            </a:r>
          </a:p>
        </p:txBody>
      </p:sp>
    </p:spTree>
    <p:extLst>
      <p:ext uri="{BB962C8B-B14F-4D97-AF65-F5344CB8AC3E}">
        <p14:creationId xmlns:p14="http://schemas.microsoft.com/office/powerpoint/2010/main" val="11731521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line // Inhalt // 3 Bilder">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en-US"/>
              <a:t>Campus Sontheim</a:t>
            </a:r>
            <a:endParaRPr lang="de-DE" dirty="0"/>
          </a:p>
        </p:txBody>
      </p:sp>
      <p:sp>
        <p:nvSpPr>
          <p:cNvPr id="8" name="Fußzeilenplatzhalter 7"/>
          <p:cNvSpPr>
            <a:spLocks noGrp="1"/>
          </p:cNvSpPr>
          <p:nvPr>
            <p:ph type="ftr" sz="quarter" idx="11"/>
          </p:nvPr>
        </p:nvSpPr>
        <p:spPr/>
        <p:txBody>
          <a:bodyPr/>
          <a:lstStyle/>
          <a:p>
            <a:r>
              <a:rPr lang="en-US"/>
              <a:t>Mostafa Ahmed &amp; Omar Fahmy | Computer and Robot Vision |  WS 2025/26</a:t>
            </a:r>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5" y="2033701"/>
            <a:ext cx="11377084" cy="2231887"/>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p:txBody>
      </p:sp>
      <p:sp>
        <p:nvSpPr>
          <p:cNvPr id="15" name="Bildplatzhalter 2"/>
          <p:cNvSpPr>
            <a:spLocks noGrp="1"/>
          </p:cNvSpPr>
          <p:nvPr>
            <p:ph type="pic" idx="1" hasCustomPrompt="1"/>
          </p:nvPr>
        </p:nvSpPr>
        <p:spPr>
          <a:xfrm>
            <a:off x="406400" y="4361763"/>
            <a:ext cx="3658080" cy="1881877"/>
          </a:xfrm>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r>
              <a:rPr lang="de-DE" dirty="0"/>
              <a:t>Bild einfügen</a:t>
            </a:r>
          </a:p>
        </p:txBody>
      </p:sp>
      <p:sp>
        <p:nvSpPr>
          <p:cNvPr id="16" name="Bildplatzhalter 2"/>
          <p:cNvSpPr>
            <a:spLocks noGrp="1"/>
          </p:cNvSpPr>
          <p:nvPr>
            <p:ph type="pic" idx="14" hasCustomPrompt="1"/>
          </p:nvPr>
        </p:nvSpPr>
        <p:spPr>
          <a:xfrm>
            <a:off x="4265901" y="4361763"/>
            <a:ext cx="3658080" cy="1881877"/>
          </a:xfrm>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r>
              <a:rPr lang="de-DE" dirty="0"/>
              <a:t>Bild einfügen</a:t>
            </a:r>
          </a:p>
        </p:txBody>
      </p:sp>
      <p:sp>
        <p:nvSpPr>
          <p:cNvPr id="17" name="Bildplatzhalter 2"/>
          <p:cNvSpPr>
            <a:spLocks noGrp="1"/>
          </p:cNvSpPr>
          <p:nvPr>
            <p:ph type="pic" idx="15" hasCustomPrompt="1"/>
          </p:nvPr>
        </p:nvSpPr>
        <p:spPr>
          <a:xfrm>
            <a:off x="8125404" y="4361763"/>
            <a:ext cx="3658080" cy="1881877"/>
          </a:xfrm>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r>
              <a:rPr lang="de-DE" dirty="0"/>
              <a:t>Bild einfügen</a:t>
            </a:r>
          </a:p>
        </p:txBody>
      </p:sp>
    </p:spTree>
    <p:extLst>
      <p:ext uri="{BB962C8B-B14F-4D97-AF65-F5344CB8AC3E}">
        <p14:creationId xmlns:p14="http://schemas.microsoft.com/office/powerpoint/2010/main" val="15017260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line // Inhalt // Bild">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en-US"/>
              <a:t>Campus Sontheim</a:t>
            </a:r>
            <a:endParaRPr lang="de-DE" dirty="0"/>
          </a:p>
        </p:txBody>
      </p:sp>
      <p:sp>
        <p:nvSpPr>
          <p:cNvPr id="8" name="Fußzeilenplatzhalter 7"/>
          <p:cNvSpPr>
            <a:spLocks noGrp="1"/>
          </p:cNvSpPr>
          <p:nvPr>
            <p:ph type="ftr" sz="quarter" idx="11"/>
          </p:nvPr>
        </p:nvSpPr>
        <p:spPr/>
        <p:txBody>
          <a:bodyPr/>
          <a:lstStyle/>
          <a:p>
            <a:r>
              <a:rPr lang="en-US"/>
              <a:t>Mostafa Ahmed &amp; Omar Fahmy | Computer and Robot Vision |  WS 2025/26</a:t>
            </a:r>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0" y="2033702"/>
            <a:ext cx="7128933" cy="4209936"/>
          </a:xfrm>
        </p:spPr>
        <p:txBody>
          <a:bodyPr vert="horz"/>
          <a:lstStyle>
            <a:lvl3pPr>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p:txBody>
      </p:sp>
      <p:sp>
        <p:nvSpPr>
          <p:cNvPr id="17" name="Bildplatzhalter 2"/>
          <p:cNvSpPr>
            <a:spLocks noGrp="1"/>
          </p:cNvSpPr>
          <p:nvPr>
            <p:ph type="pic" idx="15" hasCustomPrompt="1"/>
          </p:nvPr>
        </p:nvSpPr>
        <p:spPr>
          <a:xfrm>
            <a:off x="7920568" y="2097883"/>
            <a:ext cx="3862917" cy="3960020"/>
          </a:xfrm>
          <a:noFill/>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br>
              <a:rPr lang="de-DE" dirty="0"/>
            </a:br>
            <a:br>
              <a:rPr lang="de-DE" dirty="0"/>
            </a:br>
            <a:br>
              <a:rPr lang="de-DE" dirty="0"/>
            </a:br>
            <a:r>
              <a:rPr lang="de-DE" dirty="0"/>
              <a:t>Bild einfügen</a:t>
            </a:r>
          </a:p>
        </p:txBody>
      </p:sp>
    </p:spTree>
    <p:extLst>
      <p:ext uri="{BB962C8B-B14F-4D97-AF65-F5344CB8AC3E}">
        <p14:creationId xmlns:p14="http://schemas.microsoft.com/office/powerpoint/2010/main" val="11237728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extLst>
    <p:ext uri="{DCECCB84-F9BA-43D5-87BE-67443E8EF086}">
      <p15:sldGuideLst xmlns:p15="http://schemas.microsoft.com/office/powerpoint/2012/main">
        <p15:guide id="1" pos="4747" userDrawn="1">
          <p15:clr>
            <a:srgbClr val="FBAE40"/>
          </p15:clr>
        </p15:guide>
        <p15:guide id="2" pos="4989" userDrawn="1">
          <p15:clr>
            <a:srgbClr val="FBAE40"/>
          </p15:clr>
        </p15:guide>
        <p15:guide id="3" orient="horz" pos="381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Zitat">
    <p:spTree>
      <p:nvGrpSpPr>
        <p:cNvPr id="1" name=""/>
        <p:cNvGrpSpPr/>
        <p:nvPr/>
      </p:nvGrpSpPr>
      <p:grpSpPr>
        <a:xfrm>
          <a:off x="0" y="0"/>
          <a:ext cx="0" cy="0"/>
          <a:chOff x="0" y="0"/>
          <a:chExt cx="0" cy="0"/>
        </a:xfrm>
      </p:grpSpPr>
      <p:sp>
        <p:nvSpPr>
          <p:cNvPr id="17" name="Bildplatzhalter 2"/>
          <p:cNvSpPr>
            <a:spLocks noGrp="1"/>
          </p:cNvSpPr>
          <p:nvPr>
            <p:ph type="pic" idx="15" hasCustomPrompt="1"/>
          </p:nvPr>
        </p:nvSpPr>
        <p:spPr>
          <a:xfrm>
            <a:off x="5" y="971550"/>
            <a:ext cx="12191999" cy="5886450"/>
          </a:xfrm>
          <a:noFill/>
        </p:spPr>
        <p:txBody>
          <a:bodyPr/>
          <a:lstStyle>
            <a:lvl1pPr marL="0" indent="0" algn="ctr">
              <a:buNone/>
              <a:defRPr sz="1999" b="1">
                <a:solidFill>
                  <a:schemeClr val="tx1"/>
                </a:solidFill>
                <a:latin typeface="+mj-lt"/>
              </a:defRPr>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r>
              <a:rPr lang="de-DE" dirty="0"/>
              <a:t>Bild einfügen &gt;&gt; Menü &gt; Einfügen &gt; Bilder</a:t>
            </a:r>
          </a:p>
        </p:txBody>
      </p:sp>
      <p:sp>
        <p:nvSpPr>
          <p:cNvPr id="7" name="Datumsplatzhalter 6"/>
          <p:cNvSpPr>
            <a:spLocks noGrp="1"/>
          </p:cNvSpPr>
          <p:nvPr>
            <p:ph type="dt" sz="half" idx="10"/>
          </p:nvPr>
        </p:nvSpPr>
        <p:spPr/>
        <p:txBody>
          <a:bodyPr/>
          <a:lstStyle/>
          <a:p>
            <a:r>
              <a:rPr lang="en-US"/>
              <a:t>Campus Sontheim</a:t>
            </a:r>
            <a:endParaRPr lang="de-DE" dirty="0"/>
          </a:p>
        </p:txBody>
      </p:sp>
      <p:sp>
        <p:nvSpPr>
          <p:cNvPr id="11" name="Vertikaler Textplatzhalter 2"/>
          <p:cNvSpPr>
            <a:spLocks noGrp="1"/>
          </p:cNvSpPr>
          <p:nvPr>
            <p:ph type="body" orient="vert" idx="13" hasCustomPrompt="1"/>
          </p:nvPr>
        </p:nvSpPr>
        <p:spPr>
          <a:xfrm>
            <a:off x="0" y="971552"/>
            <a:ext cx="12192000" cy="5886449"/>
          </a:xfrm>
          <a:blipFill>
            <a:blip r:embed="rId2"/>
            <a:stretch>
              <a:fillRect/>
            </a:stretch>
          </a:blipFill>
        </p:spPr>
        <p:txBody>
          <a:bodyPr vert="horz" lIns="1954800" tIns="1389600" rIns="1501200"/>
          <a:lstStyle>
            <a:lvl1pPr>
              <a:lnSpc>
                <a:spcPct val="108000"/>
              </a:lnSpc>
              <a:spcAft>
                <a:spcPts val="0"/>
              </a:spcAft>
              <a:defRPr sz="3300" b="1">
                <a:solidFill>
                  <a:schemeClr val="bg1"/>
                </a:solidFill>
                <a:latin typeface="+mj-lt"/>
              </a:defRPr>
            </a:lvl1pPr>
            <a:lvl2pPr marL="0" indent="0">
              <a:lnSpc>
                <a:spcPct val="144000"/>
              </a:lnSpc>
              <a:spcBef>
                <a:spcPts val="2800"/>
              </a:spcBef>
              <a:spcAft>
                <a:spcPts val="0"/>
              </a:spcAft>
              <a:buNone/>
              <a:defRPr sz="1500" b="1">
                <a:solidFill>
                  <a:schemeClr val="bg1"/>
                </a:solidFill>
                <a:latin typeface="+mj-lt"/>
              </a:defRPr>
            </a:lvl2pPr>
            <a:lvl3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3pPr>
            <a:lvl4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4pPr>
            <a:lvl5pPr marL="0" indent="0">
              <a:lnSpc>
                <a:spcPct val="144000"/>
              </a:lnSpc>
              <a:spcBef>
                <a:spcPts val="2800"/>
              </a:spcBef>
              <a:spcAft>
                <a:spcPts val="0"/>
              </a:spcAft>
              <a:buNone/>
              <a:defRPr sz="1500" b="1">
                <a:solidFill>
                  <a:schemeClr val="bg1"/>
                </a:solidFill>
                <a:latin typeface="+mj-lt"/>
              </a:defRPr>
            </a:lvl5pPr>
            <a:lvl6pPr marL="0" indent="0">
              <a:lnSpc>
                <a:spcPct val="144000"/>
              </a:lnSpc>
              <a:spcBef>
                <a:spcPts val="2800"/>
              </a:spcBef>
              <a:spcAft>
                <a:spcPts val="0"/>
              </a:spcAft>
              <a:buNone/>
              <a:defRPr sz="1500" b="1">
                <a:solidFill>
                  <a:schemeClr val="bg1"/>
                </a:solidFill>
                <a:latin typeface="+mj-lt"/>
              </a:defRPr>
            </a:lvl6pPr>
            <a:lvl7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7pPr>
            <a:lvl8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8pPr>
            <a:lvl9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9pPr>
          </a:lstStyle>
          <a:p>
            <a:pPr lvl="0"/>
            <a:r>
              <a:rPr lang="de-DE" dirty="0"/>
              <a:t>Zitat auf erster Ebene // für Autor &gt;&gt; Menü &gt; Start &gt; Absatz &gt; Listenebne erhöhen </a:t>
            </a:r>
          </a:p>
          <a:p>
            <a:pPr lvl="1"/>
            <a:r>
              <a:rPr lang="de-DE" dirty="0"/>
              <a:t>Zweite Ebene</a:t>
            </a:r>
          </a:p>
        </p:txBody>
      </p:sp>
      <p:sp>
        <p:nvSpPr>
          <p:cNvPr id="8" name="Fußzeilenplatzhalter 7"/>
          <p:cNvSpPr>
            <a:spLocks noGrp="1"/>
          </p:cNvSpPr>
          <p:nvPr>
            <p:ph type="ftr" sz="quarter" idx="11"/>
          </p:nvPr>
        </p:nvSpPr>
        <p:spPr/>
        <p:txBody>
          <a:bodyPr/>
          <a:lstStyle>
            <a:lvl1pPr>
              <a:defRPr>
                <a:solidFill>
                  <a:schemeClr val="bg1"/>
                </a:solidFill>
              </a:defRPr>
            </a:lvl1pPr>
          </a:lstStyle>
          <a:p>
            <a:r>
              <a:rPr lang="en-US"/>
              <a:t>Mostafa Ahmed &amp; Omar Fahmy | Computer and Robot Vision |  WS 2025/26</a:t>
            </a:r>
            <a:endParaRPr lang="de-DE" dirty="0"/>
          </a:p>
        </p:txBody>
      </p:sp>
      <p:sp>
        <p:nvSpPr>
          <p:cNvPr id="9" name="Foliennummernplatzhalter 8"/>
          <p:cNvSpPr>
            <a:spLocks noGrp="1"/>
          </p:cNvSpPr>
          <p:nvPr>
            <p:ph type="sldNum" sz="quarter" idx="12"/>
          </p:nvPr>
        </p:nvSpPr>
        <p:spPr>
          <a:xfrm>
            <a:off x="9883778" y="6515213"/>
            <a:ext cx="1899711" cy="216000"/>
          </a:xfrm>
        </p:spPr>
        <p:txBody>
          <a:bodyPr/>
          <a:lstStyle>
            <a:lvl1pPr>
              <a:defRPr>
                <a:solidFill>
                  <a:schemeClr val="bg1"/>
                </a:solidFill>
              </a:defRPr>
            </a:lvl1pPr>
          </a:lstStyle>
          <a:p>
            <a:r>
              <a:rPr lang="de-DE"/>
              <a:t>|  </a:t>
            </a:r>
            <a:fld id="{E6B5151A-17C4-4431-8407-112C0160A8B6}" type="slidenum">
              <a:rPr lang="de-DE" smtClean="0"/>
              <a:pPr/>
              <a:t>‹#›</a:t>
            </a:fld>
            <a:endParaRPr lang="de-DE" dirty="0"/>
          </a:p>
        </p:txBody>
      </p:sp>
      <p:grpSp>
        <p:nvGrpSpPr>
          <p:cNvPr id="13" name="Regieanweisungen"/>
          <p:cNvGrpSpPr/>
          <p:nvPr userDrawn="1"/>
        </p:nvGrpSpPr>
        <p:grpSpPr>
          <a:xfrm>
            <a:off x="-2352000" y="-468000"/>
            <a:ext cx="17280000" cy="7668001"/>
            <a:chOff x="-1764000" y="-468001"/>
            <a:chExt cx="12960000" cy="7668001"/>
          </a:xfrm>
        </p:grpSpPr>
        <p:sp>
          <p:nvSpPr>
            <p:cNvPr id="14"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5"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6"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8" name="Text // Listenebene erhöhen"/>
            <p:cNvSpPr txBox="1"/>
            <p:nvPr userDrawn="1"/>
          </p:nvSpPr>
          <p:spPr>
            <a:xfrm>
              <a:off x="-1764000" y="3042062"/>
              <a:ext cx="898412" cy="288000"/>
            </a:xfrm>
            <a:prstGeom prst="rect">
              <a:avLst/>
            </a:prstGeom>
            <a:noFill/>
          </p:spPr>
          <p:txBody>
            <a:bodyPr wrap="square" lIns="0" tIns="0" rIns="0" bIns="0" rtlCol="0" anchor="ctr" anchorCtr="0">
              <a:noAutofit/>
            </a:body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erhöhen</a:t>
              </a:r>
            </a:p>
          </p:txBody>
        </p:sp>
        <p:sp>
          <p:nvSpPr>
            <p:cNvPr id="19" name="Text // Listenebene verringern"/>
            <p:cNvSpPr txBox="1"/>
            <p:nvPr userDrawn="1"/>
          </p:nvSpPr>
          <p:spPr>
            <a:xfrm>
              <a:off x="-1764000" y="3438062"/>
              <a:ext cx="898412" cy="288001"/>
            </a:xfrm>
            <a:prstGeom prst="rect">
              <a:avLst/>
            </a:prstGeom>
            <a:noFill/>
          </p:spPr>
          <p:txBody>
            <a:bodyPr wrap="square" lIns="0" tIns="0" rIns="0" bIns="0" rtlCol="0" anchor="ctr" anchorCtr="0">
              <a:noAutofit/>
            </a:body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verringern</a:t>
              </a:r>
            </a:p>
          </p:txBody>
        </p:sp>
        <p:sp>
          <p:nvSpPr>
            <p:cNvPr id="20" name="Listenebenen"/>
            <p:cNvSpPr txBox="1"/>
            <p:nvPr userDrawn="1"/>
          </p:nvSpPr>
          <p:spPr>
            <a:xfrm rot="10800000" flipH="1" flipV="1">
              <a:off x="-1690413" y="2124000"/>
              <a:ext cx="1584000" cy="792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Wechsel der Textebene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im Menü über: </a:t>
              </a:r>
              <a:br>
                <a:rPr lang="de-DE" sz="1000" b="0" baseline="0" dirty="0">
                  <a:solidFill>
                    <a:schemeClr val="tx1"/>
                  </a:solidFill>
                  <a:latin typeface="+mn-lt"/>
                </a:rPr>
              </a:br>
              <a:r>
                <a:rPr lang="de-DE" sz="1000" b="1" baseline="0" dirty="0">
                  <a:solidFill>
                    <a:schemeClr val="tx1"/>
                  </a:solidFill>
                  <a:latin typeface="+mn-lt"/>
                </a:rPr>
                <a:t>Start &gt; Absatz &gt; Listenebene erhöhen/verringern</a:t>
              </a:r>
            </a:p>
          </p:txBody>
        </p:sp>
        <p:pic>
          <p:nvPicPr>
            <p:cNvPr id="21" name="Bild // Listenebene verringern"/>
            <p:cNvPicPr>
              <a:picLocks noChangeAspect="1"/>
            </p:cNvPicPr>
            <p:nvPr userDrawn="1"/>
          </p:nvPicPr>
          <p:blipFill>
            <a:blip r:embed="rId3"/>
            <a:stretch>
              <a:fillRect/>
            </a:stretch>
          </p:blipFill>
          <p:spPr>
            <a:xfrm>
              <a:off x="-792000" y="3438062"/>
              <a:ext cx="622082" cy="288000"/>
            </a:xfrm>
            <a:prstGeom prst="rect">
              <a:avLst/>
            </a:prstGeom>
            <a:noFill/>
            <a:ln>
              <a:noFill/>
            </a:ln>
          </p:spPr>
        </p:pic>
        <p:pic>
          <p:nvPicPr>
            <p:cNvPr id="22" name="Bild // Listenebene erhöhen"/>
            <p:cNvPicPr>
              <a:picLocks noChangeAspect="1"/>
            </p:cNvPicPr>
            <p:nvPr userDrawn="1"/>
          </p:nvPicPr>
          <p:blipFill>
            <a:blip r:embed="rId4"/>
            <a:stretch>
              <a:fillRect/>
            </a:stretch>
          </p:blipFill>
          <p:spPr>
            <a:xfrm>
              <a:off x="-792000" y="3042062"/>
              <a:ext cx="622082" cy="288000"/>
            </a:xfrm>
            <a:prstGeom prst="rect">
              <a:avLst/>
            </a:prstGeom>
            <a:noFill/>
            <a:ln>
              <a:noFill/>
            </a:ln>
          </p:spPr>
        </p:pic>
        <p:sp>
          <p:nvSpPr>
            <p:cNvPr id="23"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24"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pic>
        <p:nvPicPr>
          <p:cNvPr id="26" name="Logo HHN">
            <a:extLst>
              <a:ext uri="{FF2B5EF4-FFF2-40B4-BE49-F238E27FC236}">
                <a16:creationId xmlns:a16="http://schemas.microsoft.com/office/drawing/2014/main" id="{CD8A692E-F6AC-4E01-99E6-965C59B26C2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359514" y="307131"/>
            <a:ext cx="1423970" cy="480852"/>
          </a:xfrm>
          <a:prstGeom prst="rect">
            <a:avLst/>
          </a:prstGeom>
        </p:spPr>
      </p:pic>
      <p:sp>
        <p:nvSpPr>
          <p:cNvPr id="28" name="Titel 9">
            <a:extLst>
              <a:ext uri="{FF2B5EF4-FFF2-40B4-BE49-F238E27FC236}">
                <a16:creationId xmlns:a16="http://schemas.microsoft.com/office/drawing/2014/main" id="{806AA2DC-065A-4166-A62B-2A250A3B3560}"/>
              </a:ext>
            </a:extLst>
          </p:cNvPr>
          <p:cNvSpPr>
            <a:spLocks noGrp="1"/>
          </p:cNvSpPr>
          <p:nvPr>
            <p:ph type="title" hasCustomPrompt="1"/>
          </p:nvPr>
        </p:nvSpPr>
        <p:spPr>
          <a:xfrm>
            <a:off x="0" y="1684080"/>
            <a:ext cx="1321200" cy="1119600"/>
          </a:xfrm>
          <a:blipFill>
            <a:blip r:embed="rId6"/>
            <a:stretch>
              <a:fillRect/>
            </a:stretch>
          </a:blipFill>
        </p:spPr>
        <p:txBody>
          <a:bodyPr wrap="none" rIns="1454400" anchor="t" anchorCtr="0"/>
          <a:lstStyle>
            <a:lvl1pPr algn="r">
              <a:defRPr sz="1000" baseline="0"/>
            </a:lvl1pPr>
          </a:lstStyle>
          <a:p>
            <a:r>
              <a:rPr lang="pt-BR" dirty="0"/>
              <a:t>Bitte nicht</a:t>
            </a:r>
            <a:br>
              <a:rPr lang="pt-BR" dirty="0"/>
            </a:br>
            <a:r>
              <a:rPr lang="pt-BR" dirty="0"/>
              <a:t>verschieben</a:t>
            </a:r>
            <a:endParaRPr lang="de-DE" dirty="0"/>
          </a:p>
        </p:txBody>
      </p:sp>
    </p:spTree>
    <p:extLst>
      <p:ext uri="{BB962C8B-B14F-4D97-AF65-F5344CB8AC3E}">
        <p14:creationId xmlns:p14="http://schemas.microsoft.com/office/powerpoint/2010/main" val="25915017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emf"/><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4.xml"/><Relationship Id="rId5" Type="http://schemas.openxmlformats.org/officeDocument/2006/relationships/image" Target="../media/image3.emf"/><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9" name="Regieanweisungen"/>
          <p:cNvGrpSpPr/>
          <p:nvPr/>
        </p:nvGrpSpPr>
        <p:grpSpPr>
          <a:xfrm>
            <a:off x="-2253886" y="-468000"/>
            <a:ext cx="17181886" cy="7668001"/>
            <a:chOff x="-1690413" y="-468001"/>
            <a:chExt cx="12886413" cy="7668001"/>
          </a:xfrm>
        </p:grpSpPr>
        <p:sp>
          <p:nvSpPr>
            <p:cNvPr id="11" name="Hilfslinien"/>
            <p:cNvSpPr txBox="1"/>
            <p:nvPr userDrawn="1"/>
          </p:nvSpPr>
          <p:spPr>
            <a:xfrm rot="10800000" flipH="1" flipV="1">
              <a:off x="4571999" y="-468000"/>
              <a:ext cx="4264800"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3"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4"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5" name="Text // Listenebene erhöhen"/>
            <p:cNvSpPr txBox="1"/>
            <p:nvPr userDrawn="1"/>
          </p:nvSpPr>
          <p:spPr>
            <a:xfrm>
              <a:off x="-1516796" y="2871934"/>
              <a:ext cx="898412" cy="288000"/>
            </a:xfrm>
            <a:prstGeom prst="rect">
              <a:avLst/>
            </a:prstGeom>
            <a:noFill/>
          </p:spPr>
          <p:txBody>
            <a:bodyPr wrap="square" lIns="0" tIns="0" rIns="0" bIns="0" rtlCol="0" anchor="ctr" anchorCtr="0">
              <a:noAutofit/>
            </a:body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erhöhen</a:t>
              </a:r>
            </a:p>
          </p:txBody>
        </p:sp>
        <p:sp>
          <p:nvSpPr>
            <p:cNvPr id="16" name="Text // Listenebene verringern"/>
            <p:cNvSpPr txBox="1"/>
            <p:nvPr userDrawn="1"/>
          </p:nvSpPr>
          <p:spPr>
            <a:xfrm>
              <a:off x="-1516796" y="3267934"/>
              <a:ext cx="898412" cy="288001"/>
            </a:xfrm>
            <a:prstGeom prst="rect">
              <a:avLst/>
            </a:prstGeom>
            <a:noFill/>
          </p:spPr>
          <p:txBody>
            <a:bodyPr wrap="square" lIns="0" tIns="0" rIns="0" bIns="0" rtlCol="0" anchor="ctr" anchorCtr="0">
              <a:noAutofit/>
            </a:body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verringern</a:t>
              </a:r>
            </a:p>
          </p:txBody>
        </p:sp>
        <p:sp>
          <p:nvSpPr>
            <p:cNvPr id="17" name="Listenebenen"/>
            <p:cNvSpPr txBox="1"/>
            <p:nvPr userDrawn="1"/>
          </p:nvSpPr>
          <p:spPr>
            <a:xfrm rot="10800000" flipH="1" flipV="1">
              <a:off x="-1690413" y="2124000"/>
              <a:ext cx="1584000" cy="792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Wechsel der Textebene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im Menü über: </a:t>
              </a:r>
              <a:br>
                <a:rPr lang="de-DE" sz="1000" b="0" baseline="0" dirty="0">
                  <a:solidFill>
                    <a:schemeClr val="tx1"/>
                  </a:solidFill>
                  <a:latin typeface="+mn-lt"/>
                </a:rPr>
              </a:br>
              <a:r>
                <a:rPr lang="de-DE" sz="1000" b="1" baseline="0" dirty="0">
                  <a:solidFill>
                    <a:schemeClr val="tx1"/>
                  </a:solidFill>
                  <a:latin typeface="+mn-lt"/>
                </a:rPr>
                <a:t>Start &gt; Absatz &gt; Listenebene erhöhen/verringern</a:t>
              </a:r>
            </a:p>
          </p:txBody>
        </p:sp>
        <p:pic>
          <p:nvPicPr>
            <p:cNvPr id="18" name="Bild // Listenebene verringern"/>
            <p:cNvPicPr>
              <a:picLocks noChangeAspect="1"/>
            </p:cNvPicPr>
            <p:nvPr userDrawn="1"/>
          </p:nvPicPr>
          <p:blipFill>
            <a:blip r:embed="rId15"/>
            <a:stretch>
              <a:fillRect/>
            </a:stretch>
          </p:blipFill>
          <p:spPr>
            <a:xfrm>
              <a:off x="-544788" y="3267934"/>
              <a:ext cx="385763" cy="238125"/>
            </a:xfrm>
            <a:prstGeom prst="rect">
              <a:avLst/>
            </a:prstGeom>
          </p:spPr>
        </p:pic>
        <p:pic>
          <p:nvPicPr>
            <p:cNvPr id="19" name="Bild // Listenebene erhöhen"/>
            <p:cNvPicPr>
              <a:picLocks noChangeAspect="1"/>
            </p:cNvPicPr>
            <p:nvPr userDrawn="1"/>
          </p:nvPicPr>
          <p:blipFill>
            <a:blip r:embed="rId16"/>
            <a:stretch>
              <a:fillRect/>
            </a:stretch>
          </p:blipFill>
          <p:spPr>
            <a:xfrm>
              <a:off x="-544788" y="2871934"/>
              <a:ext cx="385763" cy="238125"/>
            </a:xfrm>
            <a:prstGeom prst="rect">
              <a:avLst/>
            </a:prstGeom>
          </p:spPr>
        </p:pic>
        <p:sp>
          <p:nvSpPr>
            <p:cNvPr id="20" name="Fußzeile"/>
            <p:cNvSpPr txBox="1"/>
            <p:nvPr userDrawn="1"/>
          </p:nvSpPr>
          <p:spPr>
            <a:xfrm rot="10800000" flipH="1" flipV="1">
              <a:off x="304799" y="6984000"/>
              <a:ext cx="5531475"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21"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cxnSp>
        <p:nvCxnSpPr>
          <p:cNvPr id="12" name="Footerlinie"/>
          <p:cNvCxnSpPr/>
          <p:nvPr/>
        </p:nvCxnSpPr>
        <p:spPr>
          <a:xfrm>
            <a:off x="406399" y="6449759"/>
            <a:ext cx="1137600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Headerlinie"/>
          <p:cNvCxnSpPr/>
          <p:nvPr/>
        </p:nvCxnSpPr>
        <p:spPr>
          <a:xfrm>
            <a:off x="406400" y="1800000"/>
            <a:ext cx="1137600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Titelplatzhalter 1"/>
          <p:cNvSpPr>
            <a:spLocks noGrp="1"/>
          </p:cNvSpPr>
          <p:nvPr>
            <p:ph type="title"/>
          </p:nvPr>
        </p:nvSpPr>
        <p:spPr>
          <a:xfrm>
            <a:off x="406405" y="898525"/>
            <a:ext cx="11377084" cy="863600"/>
          </a:xfrm>
          <a:prstGeom prst="rect">
            <a:avLst/>
          </a:prstGeom>
        </p:spPr>
        <p:txBody>
          <a:bodyPr vert="horz" lIns="0" tIns="0" rIns="0" bIns="0" rtlCol="0" anchor="t" anchorCtr="0">
            <a:noAutofit/>
          </a:bodyPr>
          <a:lstStyle/>
          <a:p>
            <a:r>
              <a:rPr lang="pt-BR" dirty="0"/>
              <a:t>Headline einfügen</a:t>
            </a:r>
            <a:br>
              <a:rPr lang="pt-BR" dirty="0"/>
            </a:br>
            <a:r>
              <a:rPr lang="pt-BR" dirty="0"/>
              <a:t>über zwei Zeilen</a:t>
            </a:r>
            <a:endParaRPr lang="de-DE" dirty="0"/>
          </a:p>
        </p:txBody>
      </p:sp>
      <p:sp>
        <p:nvSpPr>
          <p:cNvPr id="3" name="Textplatzhalter 2"/>
          <p:cNvSpPr>
            <a:spLocks noGrp="1"/>
          </p:cNvSpPr>
          <p:nvPr>
            <p:ph type="body" idx="1"/>
          </p:nvPr>
        </p:nvSpPr>
        <p:spPr>
          <a:xfrm>
            <a:off x="406402" y="2033591"/>
            <a:ext cx="11377084" cy="4210049"/>
          </a:xfrm>
          <a:prstGeom prst="rect">
            <a:avLst/>
          </a:prstGeom>
        </p:spPr>
        <p:txBody>
          <a:bodyPr vert="horz" lIns="0" tIns="0" rIns="0" bIns="0" rtlCol="0" anchor="t" anchorCtr="0">
            <a:noAutofit/>
          </a:body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a:p>
            <a:pPr lvl="7"/>
            <a:r>
              <a:rPr lang="de-DE" dirty="0"/>
              <a:t>Achte Ebene</a:t>
            </a:r>
          </a:p>
          <a:p>
            <a:pPr lvl="8"/>
            <a:r>
              <a:rPr lang="de-DE" dirty="0"/>
              <a:t>Neunte Ebene</a:t>
            </a:r>
          </a:p>
        </p:txBody>
      </p:sp>
      <p:sp>
        <p:nvSpPr>
          <p:cNvPr id="4" name="Datumsplatzhalter 3"/>
          <p:cNvSpPr>
            <a:spLocks noGrp="1"/>
          </p:cNvSpPr>
          <p:nvPr>
            <p:ph type="dt" sz="half" idx="2"/>
          </p:nvPr>
        </p:nvSpPr>
        <p:spPr>
          <a:xfrm>
            <a:off x="406401" y="274365"/>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1" spc="40" baseline="0">
                <a:solidFill>
                  <a:schemeClr val="tx1"/>
                </a:solidFill>
                <a:latin typeface="+mj-lt"/>
              </a:defRPr>
            </a:lvl1pPr>
            <a:lvl2pPr marL="0" algn="l">
              <a:lnSpc>
                <a:spcPct val="100000"/>
              </a:lnSpc>
              <a:spcBef>
                <a:spcPts val="0"/>
              </a:spcBef>
              <a:defRPr sz="1000" b="1" spc="40" baseline="0">
                <a:latin typeface="+mj-lt"/>
              </a:defRPr>
            </a:lvl2pPr>
            <a:lvl3pPr marL="0" algn="l">
              <a:lnSpc>
                <a:spcPct val="100000"/>
              </a:lnSpc>
              <a:spcBef>
                <a:spcPts val="0"/>
              </a:spcBef>
              <a:defRPr sz="1000" b="1" spc="40" baseline="0">
                <a:latin typeface="+mj-lt"/>
              </a:defRPr>
            </a:lvl3pPr>
            <a:lvl4pPr marL="0" algn="l">
              <a:lnSpc>
                <a:spcPct val="100000"/>
              </a:lnSpc>
              <a:spcBef>
                <a:spcPts val="0"/>
              </a:spcBef>
              <a:defRPr sz="1000" b="1" spc="40" baseline="0">
                <a:latin typeface="+mj-lt"/>
              </a:defRPr>
            </a:lvl4pPr>
            <a:lvl5pPr marL="0" algn="l">
              <a:lnSpc>
                <a:spcPct val="100000"/>
              </a:lnSpc>
              <a:spcBef>
                <a:spcPts val="0"/>
              </a:spcBef>
              <a:defRPr sz="1000" b="1" spc="40" baseline="0">
                <a:latin typeface="+mj-lt"/>
              </a:defRPr>
            </a:lvl5pPr>
            <a:lvl6pPr marL="0" algn="l">
              <a:lnSpc>
                <a:spcPct val="100000"/>
              </a:lnSpc>
              <a:spcBef>
                <a:spcPts val="0"/>
              </a:spcBef>
              <a:defRPr sz="1000" b="1" spc="40" baseline="0">
                <a:latin typeface="+mj-lt"/>
              </a:defRPr>
            </a:lvl6pPr>
            <a:lvl7pPr marL="0" algn="l">
              <a:lnSpc>
                <a:spcPct val="100000"/>
              </a:lnSpc>
              <a:spcBef>
                <a:spcPts val="0"/>
              </a:spcBef>
              <a:defRPr sz="1000" b="1" spc="40" baseline="0">
                <a:latin typeface="+mj-lt"/>
              </a:defRPr>
            </a:lvl7pPr>
            <a:lvl8pPr marL="0" algn="l">
              <a:lnSpc>
                <a:spcPct val="100000"/>
              </a:lnSpc>
              <a:spcBef>
                <a:spcPts val="0"/>
              </a:spcBef>
              <a:defRPr sz="1000" b="1" spc="40" baseline="0">
                <a:latin typeface="+mj-lt"/>
              </a:defRPr>
            </a:lvl8pPr>
            <a:lvl9pPr marL="0" algn="l">
              <a:lnSpc>
                <a:spcPct val="100000"/>
              </a:lnSpc>
              <a:spcBef>
                <a:spcPts val="0"/>
              </a:spcBef>
              <a:defRPr sz="1000" b="1" spc="40" baseline="0">
                <a:latin typeface="+mj-lt"/>
              </a:defRPr>
            </a:lvl9pPr>
          </a:lstStyle>
          <a:p>
            <a:r>
              <a:rPr lang="en-US"/>
              <a:t>Campus Sontheim</a:t>
            </a:r>
            <a:endParaRPr lang="de-DE" dirty="0"/>
          </a:p>
        </p:txBody>
      </p:sp>
      <p:sp>
        <p:nvSpPr>
          <p:cNvPr id="5" name="Fußzeilenplatzhalter 4"/>
          <p:cNvSpPr>
            <a:spLocks noGrp="1"/>
          </p:cNvSpPr>
          <p:nvPr>
            <p:ph type="ftr" sz="quarter" idx="3"/>
          </p:nvPr>
        </p:nvSpPr>
        <p:spPr>
          <a:xfrm>
            <a:off x="406401" y="6515213"/>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0" spc="40" baseline="0">
                <a:solidFill>
                  <a:schemeClr val="tx1"/>
                </a:solidFill>
                <a:latin typeface="+mn-lt"/>
              </a:defRPr>
            </a:lvl1pPr>
            <a:lvl2pPr marL="0" algn="l">
              <a:lnSpc>
                <a:spcPct val="100000"/>
              </a:lnSpc>
              <a:spcBef>
                <a:spcPts val="0"/>
              </a:spcBef>
              <a:defRPr sz="1000" b="0" spc="40" baseline="0">
                <a:latin typeface="+mn-lt"/>
              </a:defRPr>
            </a:lvl2pPr>
            <a:lvl3pPr marL="0" algn="l">
              <a:lnSpc>
                <a:spcPct val="100000"/>
              </a:lnSpc>
              <a:spcBef>
                <a:spcPts val="0"/>
              </a:spcBef>
              <a:defRPr sz="1000" b="0" spc="40" baseline="0">
                <a:latin typeface="+mn-lt"/>
              </a:defRPr>
            </a:lvl3pPr>
            <a:lvl4pPr marL="0" algn="l">
              <a:lnSpc>
                <a:spcPct val="100000"/>
              </a:lnSpc>
              <a:spcBef>
                <a:spcPts val="0"/>
              </a:spcBef>
              <a:defRPr sz="1000" b="0" spc="40" baseline="0">
                <a:latin typeface="+mn-lt"/>
              </a:defRPr>
            </a:lvl4pPr>
            <a:lvl5pPr marL="0" algn="l">
              <a:lnSpc>
                <a:spcPct val="100000"/>
              </a:lnSpc>
              <a:spcBef>
                <a:spcPts val="0"/>
              </a:spcBef>
              <a:defRPr sz="1000" b="0" spc="40" baseline="0">
                <a:latin typeface="+mn-lt"/>
              </a:defRPr>
            </a:lvl5pPr>
            <a:lvl6pPr marL="0" algn="l">
              <a:lnSpc>
                <a:spcPct val="100000"/>
              </a:lnSpc>
              <a:spcBef>
                <a:spcPts val="0"/>
              </a:spcBef>
              <a:defRPr sz="1000" b="0" spc="40" baseline="0">
                <a:latin typeface="+mn-lt"/>
              </a:defRPr>
            </a:lvl6pPr>
            <a:lvl7pPr marL="0" algn="l">
              <a:lnSpc>
                <a:spcPct val="100000"/>
              </a:lnSpc>
              <a:spcBef>
                <a:spcPts val="0"/>
              </a:spcBef>
              <a:defRPr sz="1000" b="0" spc="40" baseline="0">
                <a:latin typeface="+mn-lt"/>
              </a:defRPr>
            </a:lvl7pPr>
            <a:lvl8pPr marL="0" algn="l">
              <a:lnSpc>
                <a:spcPct val="100000"/>
              </a:lnSpc>
              <a:spcBef>
                <a:spcPts val="0"/>
              </a:spcBef>
              <a:defRPr sz="1000" b="0" spc="40" baseline="0">
                <a:latin typeface="+mn-lt"/>
              </a:defRPr>
            </a:lvl8pPr>
            <a:lvl9pPr marL="0" algn="l">
              <a:lnSpc>
                <a:spcPct val="100000"/>
              </a:lnSpc>
              <a:spcBef>
                <a:spcPts val="0"/>
              </a:spcBef>
              <a:defRPr sz="1000" b="0" spc="40" baseline="0">
                <a:latin typeface="+mn-lt"/>
              </a:defRPr>
            </a:lvl9pPr>
          </a:lstStyle>
          <a:p>
            <a:r>
              <a:rPr lang="en-US"/>
              <a:t>Mostafa Ahmed &amp; Omar Fahmy | Computer and Robot Vision |  WS 2025/26</a:t>
            </a:r>
            <a:endParaRPr lang="de-DE" dirty="0"/>
          </a:p>
        </p:txBody>
      </p:sp>
      <p:sp>
        <p:nvSpPr>
          <p:cNvPr id="6" name="Foliennummernplatzhalter 5"/>
          <p:cNvSpPr>
            <a:spLocks noGrp="1"/>
          </p:cNvSpPr>
          <p:nvPr>
            <p:ph type="sldNum" sz="quarter" idx="4"/>
          </p:nvPr>
        </p:nvSpPr>
        <p:spPr>
          <a:xfrm>
            <a:off x="9883778" y="6515213"/>
            <a:ext cx="1899711" cy="216000"/>
          </a:xfrm>
          <a:prstGeom prst="rect">
            <a:avLst/>
          </a:prstGeom>
        </p:spPr>
        <p:txBody>
          <a:bodyPr vert="horz" lIns="0" tIns="0" rIns="0" bIns="0" rtlCol="0" anchor="t" anchorCtr="0">
            <a:noAutofit/>
          </a:bodyPr>
          <a:lstStyle>
            <a:lvl1pPr marL="0" indent="0" algn="r">
              <a:lnSpc>
                <a:spcPct val="100000"/>
              </a:lnSpc>
              <a:spcBef>
                <a:spcPts val="0"/>
              </a:spcBef>
              <a:buFont typeface="Arial" panose="020B0604020202020204" pitchFamily="34" charset="0"/>
              <a:buNone/>
              <a:defRPr sz="1000" b="0">
                <a:solidFill>
                  <a:schemeClr val="tx1"/>
                </a:solidFill>
                <a:latin typeface="+mn-lt"/>
              </a:defRPr>
            </a:lvl1pPr>
            <a:lvl2pPr marL="0" algn="r">
              <a:lnSpc>
                <a:spcPct val="100000"/>
              </a:lnSpc>
              <a:spcBef>
                <a:spcPts val="0"/>
              </a:spcBef>
              <a:defRPr sz="1000" b="0">
                <a:latin typeface="+mn-lt"/>
              </a:defRPr>
            </a:lvl2pPr>
            <a:lvl3pPr marL="0" algn="r">
              <a:lnSpc>
                <a:spcPct val="100000"/>
              </a:lnSpc>
              <a:spcBef>
                <a:spcPts val="0"/>
              </a:spcBef>
              <a:defRPr sz="1000" b="0">
                <a:latin typeface="+mn-lt"/>
              </a:defRPr>
            </a:lvl3pPr>
            <a:lvl4pPr marL="0" algn="r">
              <a:lnSpc>
                <a:spcPct val="100000"/>
              </a:lnSpc>
              <a:spcBef>
                <a:spcPts val="0"/>
              </a:spcBef>
              <a:defRPr sz="1000" b="0">
                <a:latin typeface="+mn-lt"/>
              </a:defRPr>
            </a:lvl4pPr>
            <a:lvl5pPr marL="0" algn="r">
              <a:lnSpc>
                <a:spcPct val="100000"/>
              </a:lnSpc>
              <a:spcBef>
                <a:spcPts val="0"/>
              </a:spcBef>
              <a:defRPr sz="1000" b="0">
                <a:latin typeface="+mn-lt"/>
              </a:defRPr>
            </a:lvl5pPr>
            <a:lvl6pPr marL="0" algn="r">
              <a:lnSpc>
                <a:spcPct val="100000"/>
              </a:lnSpc>
              <a:spcBef>
                <a:spcPts val="0"/>
              </a:spcBef>
              <a:defRPr sz="1000" b="0">
                <a:latin typeface="+mn-lt"/>
              </a:defRPr>
            </a:lvl6pPr>
            <a:lvl7pPr marL="0" algn="r">
              <a:lnSpc>
                <a:spcPct val="100000"/>
              </a:lnSpc>
              <a:spcBef>
                <a:spcPts val="0"/>
              </a:spcBef>
              <a:defRPr sz="1000" b="0">
                <a:latin typeface="+mn-lt"/>
              </a:defRPr>
            </a:lvl7pPr>
            <a:lvl8pPr marL="0" algn="r">
              <a:lnSpc>
                <a:spcPct val="100000"/>
              </a:lnSpc>
              <a:spcBef>
                <a:spcPts val="0"/>
              </a:spcBef>
              <a:defRPr sz="1000" b="0">
                <a:latin typeface="+mn-lt"/>
              </a:defRPr>
            </a:lvl8pPr>
            <a:lvl9pPr marL="0" algn="r">
              <a:lnSpc>
                <a:spcPct val="100000"/>
              </a:lnSpc>
              <a:spcBef>
                <a:spcPts val="0"/>
              </a:spcBef>
              <a:defRPr sz="1000" b="0">
                <a:latin typeface="+mn-lt"/>
              </a:defRPr>
            </a:lvl9pPr>
          </a:lstStyle>
          <a:p>
            <a:r>
              <a:rPr lang="de-DE" dirty="0"/>
              <a:t>|  </a:t>
            </a:r>
            <a:fld id="{E6B5151A-17C4-4431-8407-112C0160A8B6}" type="slidenum">
              <a:rPr lang="de-DE" smtClean="0"/>
              <a:pPr/>
              <a:t>‹#›</a:t>
            </a:fld>
            <a:endParaRPr lang="de-DE" dirty="0"/>
          </a:p>
        </p:txBody>
      </p:sp>
      <p:pic>
        <p:nvPicPr>
          <p:cNvPr id="22" name="Logo HHN">
            <a:extLst>
              <a:ext uri="{FF2B5EF4-FFF2-40B4-BE49-F238E27FC236}">
                <a16:creationId xmlns:a16="http://schemas.microsoft.com/office/drawing/2014/main" id="{A53D8DCE-F532-4BEA-B78C-F0F7C4652FEC}"/>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0359514" y="307131"/>
            <a:ext cx="1423970" cy="480852"/>
          </a:xfrm>
          <a:prstGeom prst="rect">
            <a:avLst/>
          </a:prstGeom>
        </p:spPr>
      </p:pic>
    </p:spTree>
    <p:extLst>
      <p:ext uri="{BB962C8B-B14F-4D97-AF65-F5344CB8AC3E}">
        <p14:creationId xmlns:p14="http://schemas.microsoft.com/office/powerpoint/2010/main" val="554173396"/>
      </p:ext>
    </p:extLst>
  </p:cSld>
  <p:clrMap bg1="lt1" tx1="dk1" bg2="lt2" tx2="dk2" accent1="accent1" accent2="accent2" accent3="accent3" accent4="accent4" accent5="accent5" accent6="accent6" hlink="hlink" folHlink="folHlink"/>
  <p:sldLayoutIdLst>
    <p:sldLayoutId id="2147483669" r:id="rId1"/>
    <p:sldLayoutId id="2147483666" r:id="rId2"/>
    <p:sldLayoutId id="2147483670" r:id="rId3"/>
    <p:sldLayoutId id="2147483649" r:id="rId4"/>
    <p:sldLayoutId id="2147483667" r:id="rId5"/>
    <p:sldLayoutId id="2147483650" r:id="rId6"/>
    <p:sldLayoutId id="2147483660" r:id="rId7"/>
    <p:sldLayoutId id="2147483661" r:id="rId8"/>
    <p:sldLayoutId id="2147483662" r:id="rId9"/>
    <p:sldLayoutId id="2147483664" r:id="rId10"/>
    <p:sldLayoutId id="2147483665" r:id="rId11"/>
    <p:sldLayoutId id="2147483654" r:id="rId12"/>
    <p:sldLayoutId id="2147483668" r:id="rId13"/>
  </p:sldLayoutIdLst>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hf hdr="0"/>
  <p:txStyles>
    <p:titleStyle>
      <a:lvl1pPr marL="0" indent="0" algn="l" defTabSz="914407" rtl="0" eaLnBrk="1" latinLnBrk="0" hangingPunct="1">
        <a:lnSpc>
          <a:spcPct val="94000"/>
        </a:lnSpc>
        <a:spcBef>
          <a:spcPts val="0"/>
        </a:spcBef>
        <a:buFont typeface="Arial" panose="020B0604020202020204" pitchFamily="34" charset="0"/>
        <a:buNone/>
        <a:defRPr sz="3000" b="1" kern="1200" cap="all" spc="120" baseline="0">
          <a:solidFill>
            <a:schemeClr val="accent1"/>
          </a:solidFill>
          <a:latin typeface="+mj-lt"/>
          <a:ea typeface="+mj-ea"/>
          <a:cs typeface="+mj-cs"/>
        </a:defRPr>
      </a:lvl1pPr>
    </p:titleStyle>
    <p:bodyStyle>
      <a:lvl1pPr marL="0" indent="0" algn="l" defTabSz="914407" rtl="0" eaLnBrk="1" latinLnBrk="0" hangingPunct="1">
        <a:lnSpc>
          <a:spcPct val="105000"/>
        </a:lnSpc>
        <a:spcBef>
          <a:spcPts val="0"/>
        </a:spcBef>
        <a:spcAft>
          <a:spcPts val="1999"/>
        </a:spcAft>
        <a:buFont typeface="Arial" panose="020B0604020202020204" pitchFamily="34" charset="0"/>
        <a:buNone/>
        <a:tabLst>
          <a:tab pos="288003" algn="l"/>
          <a:tab pos="792005" algn="l"/>
        </a:tabLst>
        <a:defRPr sz="2201" b="0" kern="1200" baseline="0">
          <a:solidFill>
            <a:schemeClr val="tx1"/>
          </a:solidFill>
          <a:latin typeface="+mn-lt"/>
          <a:ea typeface="+mn-ea"/>
          <a:cs typeface="+mn-cs"/>
        </a:defRPr>
      </a:lvl1pPr>
      <a:lvl2pPr marL="288003" indent="-288003" algn="l" defTabSz="914407" rtl="0" eaLnBrk="1" latinLnBrk="0" hangingPunct="1">
        <a:lnSpc>
          <a:spcPct val="105000"/>
        </a:lnSpc>
        <a:spcBef>
          <a:spcPts val="599"/>
        </a:spcBef>
        <a:buClr>
          <a:schemeClr val="accent1"/>
        </a:buClr>
        <a:buFont typeface="Arial" panose="020B0604020202020204" pitchFamily="34" charset="0"/>
        <a:buChar char="&gt;"/>
        <a:tabLst>
          <a:tab pos="288003" algn="l"/>
          <a:tab pos="792005" algn="l"/>
        </a:tabLst>
        <a:defRPr sz="2201" b="0" kern="1200">
          <a:solidFill>
            <a:schemeClr val="tx1"/>
          </a:solidFill>
          <a:latin typeface="+mn-lt"/>
          <a:ea typeface="+mn-ea"/>
          <a:cs typeface="+mn-cs"/>
        </a:defRPr>
      </a:lvl2pPr>
      <a:lvl3pPr marL="0"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accent1"/>
          </a:solidFill>
          <a:latin typeface="+mn-lt"/>
          <a:ea typeface="+mn-ea"/>
          <a:cs typeface="+mn-cs"/>
        </a:defRPr>
      </a:lvl3pPr>
      <a:lvl4pPr marL="288003" indent="0" algn="l" defTabSz="914407" rtl="0" eaLnBrk="1" latinLnBrk="0" hangingPunct="1">
        <a:lnSpc>
          <a:spcPct val="108000"/>
        </a:lnSpc>
        <a:spcBef>
          <a:spcPts val="1300"/>
        </a:spcBef>
        <a:spcAft>
          <a:spcPts val="0"/>
        </a:spcAft>
        <a:buFont typeface="Arial" panose="020B0604020202020204" pitchFamily="34" charset="0"/>
        <a:buNone/>
        <a:tabLst>
          <a:tab pos="288003" algn="l"/>
          <a:tab pos="792005" algn="l"/>
        </a:tabLst>
        <a:defRPr sz="1999" b="1" kern="1200">
          <a:solidFill>
            <a:schemeClr val="tx1"/>
          </a:solidFill>
          <a:latin typeface="+mj-lt"/>
          <a:ea typeface="+mn-ea"/>
          <a:cs typeface="+mn-cs"/>
        </a:defRPr>
      </a:lvl4pPr>
      <a:lvl5pPr marL="288003" indent="-288003" algn="l" defTabSz="914407" rtl="0" eaLnBrk="1" latinLnBrk="0" hangingPunct="1">
        <a:lnSpc>
          <a:spcPct val="108000"/>
        </a:lnSpc>
        <a:spcBef>
          <a:spcPts val="0"/>
        </a:spcBef>
        <a:spcAft>
          <a:spcPts val="0"/>
        </a:spcAft>
        <a:buClr>
          <a:schemeClr val="accent1"/>
        </a:buClr>
        <a:buFont typeface="Arial" panose="020B0604020202020204" pitchFamily="34" charset="0"/>
        <a:buChar char="&gt;"/>
        <a:tabLst>
          <a:tab pos="288003" algn="l"/>
          <a:tab pos="792005" algn="l"/>
        </a:tabLst>
        <a:defRPr sz="1999" b="0" kern="1200">
          <a:solidFill>
            <a:schemeClr val="tx1"/>
          </a:solidFill>
          <a:latin typeface="+mn-lt"/>
          <a:ea typeface="+mn-ea"/>
          <a:cs typeface="+mn-cs"/>
        </a:defRPr>
      </a:lvl5pPr>
      <a:lvl6pPr marL="504004" indent="-216001" algn="l" defTabSz="914407" rtl="0" eaLnBrk="1" latinLnBrk="0" hangingPunct="1">
        <a:lnSpc>
          <a:spcPct val="108000"/>
        </a:lnSpc>
        <a:spcBef>
          <a:spcPts val="0"/>
        </a:spcBef>
        <a:spcAft>
          <a:spcPts val="0"/>
        </a:spcAft>
        <a:buFont typeface="Wingdings" panose="05000000000000000000" pitchFamily="2" charset="2"/>
        <a:buChar char=""/>
        <a:tabLst>
          <a:tab pos="288003" algn="l"/>
          <a:tab pos="792005" algn="l"/>
        </a:tabLst>
        <a:defRPr sz="1999" b="0" kern="1200">
          <a:solidFill>
            <a:schemeClr val="tx1"/>
          </a:solidFill>
          <a:latin typeface="+mn-lt"/>
          <a:ea typeface="+mn-ea"/>
          <a:cs typeface="+mn-cs"/>
        </a:defRPr>
      </a:lvl6pPr>
      <a:lvl7pPr marL="288003" indent="-288003" algn="l" defTabSz="914407" rtl="0" eaLnBrk="1" latinLnBrk="0" hangingPunct="1">
        <a:lnSpc>
          <a:spcPct val="108000"/>
        </a:lnSpc>
        <a:spcBef>
          <a:spcPts val="0"/>
        </a:spcBef>
        <a:spcAft>
          <a:spcPts val="0"/>
        </a:spcAft>
        <a:buFont typeface="+mj-lt"/>
        <a:buAutoNum type="arabicPeriod"/>
        <a:tabLst>
          <a:tab pos="288003" algn="l"/>
          <a:tab pos="792005" algn="l"/>
        </a:tabLst>
        <a:defRPr sz="1999" b="0" kern="1200">
          <a:solidFill>
            <a:schemeClr val="tx1"/>
          </a:solidFill>
          <a:latin typeface="+mn-lt"/>
          <a:ea typeface="+mn-ea"/>
          <a:cs typeface="+mn-cs"/>
        </a:defRPr>
      </a:lvl7pPr>
      <a:lvl8pPr marL="288003"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tx1"/>
          </a:solidFill>
          <a:latin typeface="+mn-lt"/>
          <a:ea typeface="+mn-ea"/>
          <a:cs typeface="+mn-cs"/>
        </a:defRPr>
      </a:lvl8pPr>
      <a:lvl9pPr marL="0"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tx1"/>
          </a:solidFill>
          <a:latin typeface="+mn-lt"/>
          <a:ea typeface="+mn-ea"/>
          <a:cs typeface="+mn-cs"/>
        </a:defRPr>
      </a:lvl9pPr>
    </p:bodyStyle>
    <p:otherStyle>
      <a:defPPr>
        <a:defRPr lang="de-DE"/>
      </a:defPPr>
      <a:lvl1pPr marL="0" algn="l" defTabSz="914407" rtl="0" eaLnBrk="1" latinLnBrk="0" hangingPunct="1">
        <a:defRPr sz="1800" kern="1200">
          <a:solidFill>
            <a:schemeClr val="tx1"/>
          </a:solidFill>
          <a:latin typeface="+mn-lt"/>
          <a:ea typeface="+mn-ea"/>
          <a:cs typeface="+mn-cs"/>
        </a:defRPr>
      </a:lvl1pPr>
      <a:lvl2pPr marL="457203" algn="l" defTabSz="914407" rtl="0" eaLnBrk="1" latinLnBrk="0" hangingPunct="1">
        <a:defRPr sz="1800" kern="1200">
          <a:solidFill>
            <a:schemeClr val="tx1"/>
          </a:solidFill>
          <a:latin typeface="+mn-lt"/>
          <a:ea typeface="+mn-ea"/>
          <a:cs typeface="+mn-cs"/>
        </a:defRPr>
      </a:lvl2pPr>
      <a:lvl3pPr marL="914407" algn="l" defTabSz="914407" rtl="0" eaLnBrk="1" latinLnBrk="0" hangingPunct="1">
        <a:defRPr sz="1800" kern="1200">
          <a:solidFill>
            <a:schemeClr val="tx1"/>
          </a:solidFill>
          <a:latin typeface="+mn-lt"/>
          <a:ea typeface="+mn-ea"/>
          <a:cs typeface="+mn-cs"/>
        </a:defRPr>
      </a:lvl3pPr>
      <a:lvl4pPr marL="1371610" algn="l" defTabSz="914407" rtl="0" eaLnBrk="1" latinLnBrk="0" hangingPunct="1">
        <a:defRPr sz="1800" kern="1200">
          <a:solidFill>
            <a:schemeClr val="tx1"/>
          </a:solidFill>
          <a:latin typeface="+mn-lt"/>
          <a:ea typeface="+mn-ea"/>
          <a:cs typeface="+mn-cs"/>
        </a:defRPr>
      </a:lvl4pPr>
      <a:lvl5pPr marL="1828813" algn="l" defTabSz="914407" rtl="0" eaLnBrk="1" latinLnBrk="0" hangingPunct="1">
        <a:defRPr sz="1800" kern="1200">
          <a:solidFill>
            <a:schemeClr val="tx1"/>
          </a:solidFill>
          <a:latin typeface="+mn-lt"/>
          <a:ea typeface="+mn-ea"/>
          <a:cs typeface="+mn-cs"/>
        </a:defRPr>
      </a:lvl5pPr>
      <a:lvl6pPr marL="2286017" algn="l" defTabSz="914407" rtl="0" eaLnBrk="1" latinLnBrk="0" hangingPunct="1">
        <a:defRPr sz="1800" kern="1200">
          <a:solidFill>
            <a:schemeClr val="tx1"/>
          </a:solidFill>
          <a:latin typeface="+mn-lt"/>
          <a:ea typeface="+mn-ea"/>
          <a:cs typeface="+mn-cs"/>
        </a:defRPr>
      </a:lvl6pPr>
      <a:lvl7pPr marL="2743220" algn="l" defTabSz="914407" rtl="0" eaLnBrk="1" latinLnBrk="0" hangingPunct="1">
        <a:defRPr sz="1800" kern="1200">
          <a:solidFill>
            <a:schemeClr val="tx1"/>
          </a:solidFill>
          <a:latin typeface="+mn-lt"/>
          <a:ea typeface="+mn-ea"/>
          <a:cs typeface="+mn-cs"/>
        </a:defRPr>
      </a:lvl7pPr>
      <a:lvl8pPr marL="3200424" algn="l" defTabSz="914407" rtl="0" eaLnBrk="1" latinLnBrk="0" hangingPunct="1">
        <a:defRPr sz="1800" kern="1200">
          <a:solidFill>
            <a:schemeClr val="tx1"/>
          </a:solidFill>
          <a:latin typeface="+mn-lt"/>
          <a:ea typeface="+mn-ea"/>
          <a:cs typeface="+mn-cs"/>
        </a:defRPr>
      </a:lvl8pPr>
      <a:lvl9pPr marL="3657627" algn="l" defTabSz="91440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userDrawn="1">
          <p15:clr>
            <a:srgbClr val="F26B43"/>
          </p15:clr>
        </p15:guide>
        <p15:guide id="2" pos="7423" userDrawn="1">
          <p15:clr>
            <a:srgbClr val="F26B43"/>
          </p15:clr>
        </p15:guide>
        <p15:guide id="3" orient="horz" pos="1281" userDrawn="1">
          <p15:clr>
            <a:srgbClr val="F26B43"/>
          </p15:clr>
        </p15:guide>
        <p15:guide id="4" orient="horz" pos="566" userDrawn="1">
          <p15:clr>
            <a:srgbClr val="F26B43"/>
          </p15:clr>
        </p15:guide>
        <p15:guide id="5" orient="horz" pos="1110" userDrawn="1">
          <p15:clr>
            <a:srgbClr val="F26B43"/>
          </p15:clr>
        </p15:guide>
        <p15:guide id="6" orient="horz" pos="3932" userDrawn="1">
          <p15:clr>
            <a:srgbClr val="F26B43"/>
          </p15:clr>
        </p15:guide>
        <p15:guide id="7" orient="horz" pos="1321" userDrawn="1">
          <p15:clr>
            <a:srgbClr val="547EBF"/>
          </p15:clr>
        </p15:guide>
        <p15:guide id="8" orient="horz" pos="611" userDrawn="1">
          <p15:clr>
            <a:srgbClr val="547EBF"/>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9" name="Regieanweisungen"/>
          <p:cNvGrpSpPr/>
          <p:nvPr/>
        </p:nvGrpSpPr>
        <p:grpSpPr>
          <a:xfrm>
            <a:off x="-2253886" y="-468000"/>
            <a:ext cx="17181886" cy="7668001"/>
            <a:chOff x="-1690413" y="-468001"/>
            <a:chExt cx="12886413" cy="7668001"/>
          </a:xfrm>
        </p:grpSpPr>
        <p:sp>
          <p:nvSpPr>
            <p:cNvPr id="11" name="Hilfslinien"/>
            <p:cNvSpPr txBox="1"/>
            <p:nvPr userDrawn="1"/>
          </p:nvSpPr>
          <p:spPr>
            <a:xfrm rot="10800000" flipH="1" flipV="1">
              <a:off x="4571999" y="-468000"/>
              <a:ext cx="4264800"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3"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4"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5" name="Text // Listenebene erhöhen"/>
            <p:cNvSpPr txBox="1"/>
            <p:nvPr userDrawn="1"/>
          </p:nvSpPr>
          <p:spPr>
            <a:xfrm>
              <a:off x="-1516796" y="2871934"/>
              <a:ext cx="898412" cy="288000"/>
            </a:xfrm>
            <a:prstGeom prst="rect">
              <a:avLst/>
            </a:prstGeom>
            <a:noFill/>
          </p:spPr>
          <p:txBody>
            <a:bodyPr wrap="square" lIns="0" tIns="0" rIns="0" bIns="0" rtlCol="0" anchor="ctr" anchorCtr="0">
              <a:noAutofit/>
            </a:body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erhöhen</a:t>
              </a:r>
            </a:p>
          </p:txBody>
        </p:sp>
        <p:sp>
          <p:nvSpPr>
            <p:cNvPr id="16" name="Text // Listenebene verringern"/>
            <p:cNvSpPr txBox="1"/>
            <p:nvPr userDrawn="1"/>
          </p:nvSpPr>
          <p:spPr>
            <a:xfrm>
              <a:off x="-1516796" y="3267934"/>
              <a:ext cx="898412" cy="288001"/>
            </a:xfrm>
            <a:prstGeom prst="rect">
              <a:avLst/>
            </a:prstGeom>
            <a:noFill/>
          </p:spPr>
          <p:txBody>
            <a:bodyPr wrap="square" lIns="0" tIns="0" rIns="0" bIns="0" rtlCol="0" anchor="ctr" anchorCtr="0">
              <a:noAutofit/>
            </a:body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verringern</a:t>
              </a:r>
            </a:p>
          </p:txBody>
        </p:sp>
        <p:sp>
          <p:nvSpPr>
            <p:cNvPr id="17" name="Listenebenen"/>
            <p:cNvSpPr txBox="1"/>
            <p:nvPr userDrawn="1"/>
          </p:nvSpPr>
          <p:spPr>
            <a:xfrm rot="10800000" flipH="1" flipV="1">
              <a:off x="-1690413" y="2124000"/>
              <a:ext cx="1584000" cy="792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Wechsel der Textebene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im Menü über: </a:t>
              </a:r>
              <a:br>
                <a:rPr lang="de-DE" sz="1000" b="0" baseline="0" dirty="0">
                  <a:solidFill>
                    <a:schemeClr val="tx1"/>
                  </a:solidFill>
                  <a:latin typeface="+mn-lt"/>
                </a:rPr>
              </a:br>
              <a:r>
                <a:rPr lang="de-DE" sz="1000" b="1" baseline="0" dirty="0">
                  <a:solidFill>
                    <a:schemeClr val="tx1"/>
                  </a:solidFill>
                  <a:latin typeface="+mn-lt"/>
                </a:rPr>
                <a:t>Start &gt; Absatz &gt; Listenebene erhöhen/verringern</a:t>
              </a:r>
            </a:p>
          </p:txBody>
        </p:sp>
        <p:pic>
          <p:nvPicPr>
            <p:cNvPr id="18" name="Bild // Listenebene verringern"/>
            <p:cNvPicPr>
              <a:picLocks noChangeAspect="1"/>
            </p:cNvPicPr>
            <p:nvPr userDrawn="1"/>
          </p:nvPicPr>
          <p:blipFill>
            <a:blip r:embed="rId3"/>
            <a:stretch>
              <a:fillRect/>
            </a:stretch>
          </p:blipFill>
          <p:spPr>
            <a:xfrm>
              <a:off x="-544788" y="3267934"/>
              <a:ext cx="385763" cy="238125"/>
            </a:xfrm>
            <a:prstGeom prst="rect">
              <a:avLst/>
            </a:prstGeom>
          </p:spPr>
        </p:pic>
        <p:pic>
          <p:nvPicPr>
            <p:cNvPr id="19" name="Bild // Listenebene erhöhen"/>
            <p:cNvPicPr>
              <a:picLocks noChangeAspect="1"/>
            </p:cNvPicPr>
            <p:nvPr userDrawn="1"/>
          </p:nvPicPr>
          <p:blipFill>
            <a:blip r:embed="rId4"/>
            <a:stretch>
              <a:fillRect/>
            </a:stretch>
          </p:blipFill>
          <p:spPr>
            <a:xfrm>
              <a:off x="-544788" y="2871934"/>
              <a:ext cx="385763" cy="238125"/>
            </a:xfrm>
            <a:prstGeom prst="rect">
              <a:avLst/>
            </a:prstGeom>
          </p:spPr>
        </p:pic>
        <p:sp>
          <p:nvSpPr>
            <p:cNvPr id="20" name="Fußzeile"/>
            <p:cNvSpPr txBox="1"/>
            <p:nvPr userDrawn="1"/>
          </p:nvSpPr>
          <p:spPr>
            <a:xfrm rot="10800000" flipH="1" flipV="1">
              <a:off x="304799" y="6984000"/>
              <a:ext cx="5531475"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21"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cxnSp>
        <p:nvCxnSpPr>
          <p:cNvPr id="12" name="Footerlinie"/>
          <p:cNvCxnSpPr/>
          <p:nvPr/>
        </p:nvCxnSpPr>
        <p:spPr>
          <a:xfrm>
            <a:off x="406399" y="6449759"/>
            <a:ext cx="1137600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Datumsplatzhalter 3"/>
          <p:cNvSpPr>
            <a:spLocks noGrp="1"/>
          </p:cNvSpPr>
          <p:nvPr>
            <p:ph type="dt" sz="half" idx="2"/>
          </p:nvPr>
        </p:nvSpPr>
        <p:spPr>
          <a:xfrm>
            <a:off x="406401" y="274365"/>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1" spc="40" baseline="0">
                <a:solidFill>
                  <a:schemeClr val="tx1"/>
                </a:solidFill>
                <a:latin typeface="+mj-lt"/>
              </a:defRPr>
            </a:lvl1pPr>
            <a:lvl2pPr marL="0" algn="l">
              <a:lnSpc>
                <a:spcPct val="100000"/>
              </a:lnSpc>
              <a:spcBef>
                <a:spcPts val="0"/>
              </a:spcBef>
              <a:defRPr sz="1000" b="1" spc="40" baseline="0">
                <a:latin typeface="+mj-lt"/>
              </a:defRPr>
            </a:lvl2pPr>
            <a:lvl3pPr marL="0" algn="l">
              <a:lnSpc>
                <a:spcPct val="100000"/>
              </a:lnSpc>
              <a:spcBef>
                <a:spcPts val="0"/>
              </a:spcBef>
              <a:defRPr sz="1000" b="1" spc="40" baseline="0">
                <a:latin typeface="+mj-lt"/>
              </a:defRPr>
            </a:lvl3pPr>
            <a:lvl4pPr marL="0" algn="l">
              <a:lnSpc>
                <a:spcPct val="100000"/>
              </a:lnSpc>
              <a:spcBef>
                <a:spcPts val="0"/>
              </a:spcBef>
              <a:defRPr sz="1000" b="1" spc="40" baseline="0">
                <a:latin typeface="+mj-lt"/>
              </a:defRPr>
            </a:lvl4pPr>
            <a:lvl5pPr marL="0" algn="l">
              <a:lnSpc>
                <a:spcPct val="100000"/>
              </a:lnSpc>
              <a:spcBef>
                <a:spcPts val="0"/>
              </a:spcBef>
              <a:defRPr sz="1000" b="1" spc="40" baseline="0">
                <a:latin typeface="+mj-lt"/>
              </a:defRPr>
            </a:lvl5pPr>
            <a:lvl6pPr marL="0" algn="l">
              <a:lnSpc>
                <a:spcPct val="100000"/>
              </a:lnSpc>
              <a:spcBef>
                <a:spcPts val="0"/>
              </a:spcBef>
              <a:defRPr sz="1000" b="1" spc="40" baseline="0">
                <a:latin typeface="+mj-lt"/>
              </a:defRPr>
            </a:lvl6pPr>
            <a:lvl7pPr marL="0" algn="l">
              <a:lnSpc>
                <a:spcPct val="100000"/>
              </a:lnSpc>
              <a:spcBef>
                <a:spcPts val="0"/>
              </a:spcBef>
              <a:defRPr sz="1000" b="1" spc="40" baseline="0">
                <a:latin typeface="+mj-lt"/>
              </a:defRPr>
            </a:lvl7pPr>
            <a:lvl8pPr marL="0" algn="l">
              <a:lnSpc>
                <a:spcPct val="100000"/>
              </a:lnSpc>
              <a:spcBef>
                <a:spcPts val="0"/>
              </a:spcBef>
              <a:defRPr sz="1000" b="1" spc="40" baseline="0">
                <a:latin typeface="+mj-lt"/>
              </a:defRPr>
            </a:lvl8pPr>
            <a:lvl9pPr marL="0" algn="l">
              <a:lnSpc>
                <a:spcPct val="100000"/>
              </a:lnSpc>
              <a:spcBef>
                <a:spcPts val="0"/>
              </a:spcBef>
              <a:defRPr sz="1000" b="1" spc="40" baseline="0">
                <a:latin typeface="+mj-lt"/>
              </a:defRPr>
            </a:lvl9pPr>
          </a:lstStyle>
          <a:p>
            <a:r>
              <a:rPr lang="en-US"/>
              <a:t>Campus Sontheim</a:t>
            </a:r>
            <a:endParaRPr lang="de-DE" dirty="0"/>
          </a:p>
        </p:txBody>
      </p:sp>
      <p:sp>
        <p:nvSpPr>
          <p:cNvPr id="5" name="Fußzeilenplatzhalter 4"/>
          <p:cNvSpPr>
            <a:spLocks noGrp="1"/>
          </p:cNvSpPr>
          <p:nvPr>
            <p:ph type="ftr" sz="quarter" idx="3"/>
          </p:nvPr>
        </p:nvSpPr>
        <p:spPr>
          <a:xfrm>
            <a:off x="406401" y="6515213"/>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0" spc="40" baseline="0">
                <a:solidFill>
                  <a:schemeClr val="tx1"/>
                </a:solidFill>
                <a:latin typeface="+mn-lt"/>
              </a:defRPr>
            </a:lvl1pPr>
            <a:lvl2pPr marL="0" algn="l">
              <a:lnSpc>
                <a:spcPct val="100000"/>
              </a:lnSpc>
              <a:spcBef>
                <a:spcPts val="0"/>
              </a:spcBef>
              <a:defRPr sz="1000" b="0" spc="40" baseline="0">
                <a:latin typeface="+mn-lt"/>
              </a:defRPr>
            </a:lvl2pPr>
            <a:lvl3pPr marL="0" algn="l">
              <a:lnSpc>
                <a:spcPct val="100000"/>
              </a:lnSpc>
              <a:spcBef>
                <a:spcPts val="0"/>
              </a:spcBef>
              <a:defRPr sz="1000" b="0" spc="40" baseline="0">
                <a:latin typeface="+mn-lt"/>
              </a:defRPr>
            </a:lvl3pPr>
            <a:lvl4pPr marL="0" algn="l">
              <a:lnSpc>
                <a:spcPct val="100000"/>
              </a:lnSpc>
              <a:spcBef>
                <a:spcPts val="0"/>
              </a:spcBef>
              <a:defRPr sz="1000" b="0" spc="40" baseline="0">
                <a:latin typeface="+mn-lt"/>
              </a:defRPr>
            </a:lvl4pPr>
            <a:lvl5pPr marL="0" algn="l">
              <a:lnSpc>
                <a:spcPct val="100000"/>
              </a:lnSpc>
              <a:spcBef>
                <a:spcPts val="0"/>
              </a:spcBef>
              <a:defRPr sz="1000" b="0" spc="40" baseline="0">
                <a:latin typeface="+mn-lt"/>
              </a:defRPr>
            </a:lvl5pPr>
            <a:lvl6pPr marL="0" algn="l">
              <a:lnSpc>
                <a:spcPct val="100000"/>
              </a:lnSpc>
              <a:spcBef>
                <a:spcPts val="0"/>
              </a:spcBef>
              <a:defRPr sz="1000" b="0" spc="40" baseline="0">
                <a:latin typeface="+mn-lt"/>
              </a:defRPr>
            </a:lvl6pPr>
            <a:lvl7pPr marL="0" algn="l">
              <a:lnSpc>
                <a:spcPct val="100000"/>
              </a:lnSpc>
              <a:spcBef>
                <a:spcPts val="0"/>
              </a:spcBef>
              <a:defRPr sz="1000" b="0" spc="40" baseline="0">
                <a:latin typeface="+mn-lt"/>
              </a:defRPr>
            </a:lvl7pPr>
            <a:lvl8pPr marL="0" algn="l">
              <a:lnSpc>
                <a:spcPct val="100000"/>
              </a:lnSpc>
              <a:spcBef>
                <a:spcPts val="0"/>
              </a:spcBef>
              <a:defRPr sz="1000" b="0" spc="40" baseline="0">
                <a:latin typeface="+mn-lt"/>
              </a:defRPr>
            </a:lvl8pPr>
            <a:lvl9pPr marL="0" algn="l">
              <a:lnSpc>
                <a:spcPct val="100000"/>
              </a:lnSpc>
              <a:spcBef>
                <a:spcPts val="0"/>
              </a:spcBef>
              <a:defRPr sz="1000" b="0" spc="40" baseline="0">
                <a:latin typeface="+mn-lt"/>
              </a:defRPr>
            </a:lvl9pPr>
          </a:lstStyle>
          <a:p>
            <a:r>
              <a:rPr lang="en-US"/>
              <a:t>Mostafa Ahmed &amp; Omar Fahmy | Computer and Robot Vision |  WS 2025/26</a:t>
            </a:r>
            <a:endParaRPr lang="de-DE" dirty="0"/>
          </a:p>
        </p:txBody>
      </p:sp>
      <p:sp>
        <p:nvSpPr>
          <p:cNvPr id="6" name="Foliennummernplatzhalter 5"/>
          <p:cNvSpPr>
            <a:spLocks noGrp="1"/>
          </p:cNvSpPr>
          <p:nvPr>
            <p:ph type="sldNum" sz="quarter" idx="4"/>
          </p:nvPr>
        </p:nvSpPr>
        <p:spPr>
          <a:xfrm>
            <a:off x="9883778" y="6515213"/>
            <a:ext cx="1899711" cy="216000"/>
          </a:xfrm>
          <a:prstGeom prst="rect">
            <a:avLst/>
          </a:prstGeom>
        </p:spPr>
        <p:txBody>
          <a:bodyPr vert="horz" lIns="0" tIns="0" rIns="0" bIns="0" rtlCol="0" anchor="t" anchorCtr="0">
            <a:noAutofit/>
          </a:bodyPr>
          <a:lstStyle>
            <a:lvl1pPr marL="0" indent="0" algn="r">
              <a:lnSpc>
                <a:spcPct val="100000"/>
              </a:lnSpc>
              <a:spcBef>
                <a:spcPts val="0"/>
              </a:spcBef>
              <a:buFont typeface="Arial" panose="020B0604020202020204" pitchFamily="34" charset="0"/>
              <a:buNone/>
              <a:defRPr sz="1000" b="0">
                <a:solidFill>
                  <a:schemeClr val="tx1"/>
                </a:solidFill>
                <a:latin typeface="+mn-lt"/>
              </a:defRPr>
            </a:lvl1pPr>
            <a:lvl2pPr marL="0" algn="r">
              <a:lnSpc>
                <a:spcPct val="100000"/>
              </a:lnSpc>
              <a:spcBef>
                <a:spcPts val="0"/>
              </a:spcBef>
              <a:defRPr sz="1000" b="0">
                <a:latin typeface="+mn-lt"/>
              </a:defRPr>
            </a:lvl2pPr>
            <a:lvl3pPr marL="0" algn="r">
              <a:lnSpc>
                <a:spcPct val="100000"/>
              </a:lnSpc>
              <a:spcBef>
                <a:spcPts val="0"/>
              </a:spcBef>
              <a:defRPr sz="1000" b="0">
                <a:latin typeface="+mn-lt"/>
              </a:defRPr>
            </a:lvl3pPr>
            <a:lvl4pPr marL="0" algn="r">
              <a:lnSpc>
                <a:spcPct val="100000"/>
              </a:lnSpc>
              <a:spcBef>
                <a:spcPts val="0"/>
              </a:spcBef>
              <a:defRPr sz="1000" b="0">
                <a:latin typeface="+mn-lt"/>
              </a:defRPr>
            </a:lvl4pPr>
            <a:lvl5pPr marL="0" algn="r">
              <a:lnSpc>
                <a:spcPct val="100000"/>
              </a:lnSpc>
              <a:spcBef>
                <a:spcPts val="0"/>
              </a:spcBef>
              <a:defRPr sz="1000" b="0">
                <a:latin typeface="+mn-lt"/>
              </a:defRPr>
            </a:lvl5pPr>
            <a:lvl6pPr marL="0" algn="r">
              <a:lnSpc>
                <a:spcPct val="100000"/>
              </a:lnSpc>
              <a:spcBef>
                <a:spcPts val="0"/>
              </a:spcBef>
              <a:defRPr sz="1000" b="0">
                <a:latin typeface="+mn-lt"/>
              </a:defRPr>
            </a:lvl6pPr>
            <a:lvl7pPr marL="0" algn="r">
              <a:lnSpc>
                <a:spcPct val="100000"/>
              </a:lnSpc>
              <a:spcBef>
                <a:spcPts val="0"/>
              </a:spcBef>
              <a:defRPr sz="1000" b="0">
                <a:latin typeface="+mn-lt"/>
              </a:defRPr>
            </a:lvl7pPr>
            <a:lvl8pPr marL="0" algn="r">
              <a:lnSpc>
                <a:spcPct val="100000"/>
              </a:lnSpc>
              <a:spcBef>
                <a:spcPts val="0"/>
              </a:spcBef>
              <a:defRPr sz="1000" b="0">
                <a:latin typeface="+mn-lt"/>
              </a:defRPr>
            </a:lvl8pPr>
            <a:lvl9pPr marL="0" algn="r">
              <a:lnSpc>
                <a:spcPct val="100000"/>
              </a:lnSpc>
              <a:spcBef>
                <a:spcPts val="0"/>
              </a:spcBef>
              <a:defRPr sz="1000" b="0">
                <a:latin typeface="+mn-lt"/>
              </a:defRPr>
            </a:lvl9pPr>
          </a:lstStyle>
          <a:p>
            <a:r>
              <a:rPr lang="de-DE" dirty="0"/>
              <a:t>|  </a:t>
            </a:r>
            <a:fld id="{E6B5151A-17C4-4431-8407-112C0160A8B6}" type="slidenum">
              <a:rPr lang="de-DE" smtClean="0"/>
              <a:pPr/>
              <a:t>‹#›</a:t>
            </a:fld>
            <a:endParaRPr lang="de-DE" dirty="0"/>
          </a:p>
        </p:txBody>
      </p:sp>
      <p:pic>
        <p:nvPicPr>
          <p:cNvPr id="22" name="Logo HHN">
            <a:extLst>
              <a:ext uri="{FF2B5EF4-FFF2-40B4-BE49-F238E27FC236}">
                <a16:creationId xmlns:a16="http://schemas.microsoft.com/office/drawing/2014/main" id="{A53D8DCE-F532-4BEA-B78C-F0F7C4652F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59514" y="307131"/>
            <a:ext cx="1423970" cy="480852"/>
          </a:xfrm>
          <a:prstGeom prst="rect">
            <a:avLst/>
          </a:prstGeom>
        </p:spPr>
      </p:pic>
    </p:spTree>
    <p:extLst>
      <p:ext uri="{BB962C8B-B14F-4D97-AF65-F5344CB8AC3E}">
        <p14:creationId xmlns:p14="http://schemas.microsoft.com/office/powerpoint/2010/main" val="3466235974"/>
      </p:ext>
    </p:extLst>
  </p:cSld>
  <p:clrMap bg1="lt1" tx1="dk1" bg2="lt2" tx2="dk2" accent1="accent1" accent2="accent2" accent3="accent3" accent4="accent4" accent5="accent5" accent6="accent6" hlink="hlink" folHlink="folHlink"/>
  <p:sldLayoutIdLst>
    <p:sldLayoutId id="2147483683" r:id="rId1"/>
  </p:sldLayoutIdLst>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hf hdr="0"/>
  <p:txStyles>
    <p:titleStyle>
      <a:lvl1pPr marL="0" indent="0" algn="l" defTabSz="914407" rtl="0" eaLnBrk="1" latinLnBrk="0" hangingPunct="1">
        <a:lnSpc>
          <a:spcPct val="94000"/>
        </a:lnSpc>
        <a:spcBef>
          <a:spcPts val="0"/>
        </a:spcBef>
        <a:buFont typeface="Arial" panose="020B0604020202020204" pitchFamily="34" charset="0"/>
        <a:buNone/>
        <a:defRPr sz="3000" b="1" kern="1200" cap="all" spc="120" baseline="0">
          <a:solidFill>
            <a:schemeClr val="accent1"/>
          </a:solidFill>
          <a:latin typeface="+mj-lt"/>
          <a:ea typeface="+mj-ea"/>
          <a:cs typeface="+mj-cs"/>
        </a:defRPr>
      </a:lvl1pPr>
    </p:titleStyle>
    <p:bodyStyle>
      <a:lvl1pPr marL="0" indent="0" algn="l" defTabSz="914407" rtl="0" eaLnBrk="1" latinLnBrk="0" hangingPunct="1">
        <a:lnSpc>
          <a:spcPct val="105000"/>
        </a:lnSpc>
        <a:spcBef>
          <a:spcPts val="0"/>
        </a:spcBef>
        <a:spcAft>
          <a:spcPts val="1999"/>
        </a:spcAft>
        <a:buFont typeface="Arial" panose="020B0604020202020204" pitchFamily="34" charset="0"/>
        <a:buNone/>
        <a:tabLst>
          <a:tab pos="288003" algn="l"/>
          <a:tab pos="792005" algn="l"/>
        </a:tabLst>
        <a:defRPr sz="2201" b="0" kern="1200" baseline="0">
          <a:solidFill>
            <a:schemeClr val="tx1"/>
          </a:solidFill>
          <a:latin typeface="+mn-lt"/>
          <a:ea typeface="+mn-ea"/>
          <a:cs typeface="+mn-cs"/>
        </a:defRPr>
      </a:lvl1pPr>
      <a:lvl2pPr marL="288003" indent="-288003" algn="l" defTabSz="914407" rtl="0" eaLnBrk="1" latinLnBrk="0" hangingPunct="1">
        <a:lnSpc>
          <a:spcPct val="105000"/>
        </a:lnSpc>
        <a:spcBef>
          <a:spcPts val="599"/>
        </a:spcBef>
        <a:buClr>
          <a:schemeClr val="accent1"/>
        </a:buClr>
        <a:buFont typeface="Arial" panose="020B0604020202020204" pitchFamily="34" charset="0"/>
        <a:buChar char="&gt;"/>
        <a:tabLst>
          <a:tab pos="288003" algn="l"/>
          <a:tab pos="792005" algn="l"/>
        </a:tabLst>
        <a:defRPr sz="2201" b="0" kern="1200">
          <a:solidFill>
            <a:schemeClr val="tx1"/>
          </a:solidFill>
          <a:latin typeface="+mn-lt"/>
          <a:ea typeface="+mn-ea"/>
          <a:cs typeface="+mn-cs"/>
        </a:defRPr>
      </a:lvl2pPr>
      <a:lvl3pPr marL="0"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accent1"/>
          </a:solidFill>
          <a:latin typeface="+mn-lt"/>
          <a:ea typeface="+mn-ea"/>
          <a:cs typeface="+mn-cs"/>
        </a:defRPr>
      </a:lvl3pPr>
      <a:lvl4pPr marL="288003" indent="0" algn="l" defTabSz="914407" rtl="0" eaLnBrk="1" latinLnBrk="0" hangingPunct="1">
        <a:lnSpc>
          <a:spcPct val="108000"/>
        </a:lnSpc>
        <a:spcBef>
          <a:spcPts val="1300"/>
        </a:spcBef>
        <a:spcAft>
          <a:spcPts val="0"/>
        </a:spcAft>
        <a:buFont typeface="Arial" panose="020B0604020202020204" pitchFamily="34" charset="0"/>
        <a:buNone/>
        <a:tabLst>
          <a:tab pos="288003" algn="l"/>
          <a:tab pos="792005" algn="l"/>
        </a:tabLst>
        <a:defRPr sz="1999" b="1" kern="1200">
          <a:solidFill>
            <a:schemeClr val="tx1"/>
          </a:solidFill>
          <a:latin typeface="+mj-lt"/>
          <a:ea typeface="+mn-ea"/>
          <a:cs typeface="+mn-cs"/>
        </a:defRPr>
      </a:lvl4pPr>
      <a:lvl5pPr marL="288003" indent="-288003" algn="l" defTabSz="914407" rtl="0" eaLnBrk="1" latinLnBrk="0" hangingPunct="1">
        <a:lnSpc>
          <a:spcPct val="108000"/>
        </a:lnSpc>
        <a:spcBef>
          <a:spcPts val="0"/>
        </a:spcBef>
        <a:spcAft>
          <a:spcPts val="0"/>
        </a:spcAft>
        <a:buClr>
          <a:schemeClr val="accent1"/>
        </a:buClr>
        <a:buFont typeface="Arial" panose="020B0604020202020204" pitchFamily="34" charset="0"/>
        <a:buChar char="&gt;"/>
        <a:tabLst>
          <a:tab pos="288003" algn="l"/>
          <a:tab pos="792005" algn="l"/>
        </a:tabLst>
        <a:defRPr sz="1999" b="0" kern="1200">
          <a:solidFill>
            <a:schemeClr val="tx1"/>
          </a:solidFill>
          <a:latin typeface="+mn-lt"/>
          <a:ea typeface="+mn-ea"/>
          <a:cs typeface="+mn-cs"/>
        </a:defRPr>
      </a:lvl5pPr>
      <a:lvl6pPr marL="504004" indent="-216001" algn="l" defTabSz="914407" rtl="0" eaLnBrk="1" latinLnBrk="0" hangingPunct="1">
        <a:lnSpc>
          <a:spcPct val="108000"/>
        </a:lnSpc>
        <a:spcBef>
          <a:spcPts val="0"/>
        </a:spcBef>
        <a:spcAft>
          <a:spcPts val="0"/>
        </a:spcAft>
        <a:buFont typeface="Wingdings" panose="05000000000000000000" pitchFamily="2" charset="2"/>
        <a:buChar char=""/>
        <a:tabLst>
          <a:tab pos="288003" algn="l"/>
          <a:tab pos="792005" algn="l"/>
        </a:tabLst>
        <a:defRPr sz="1999" b="0" kern="1200">
          <a:solidFill>
            <a:schemeClr val="tx1"/>
          </a:solidFill>
          <a:latin typeface="+mn-lt"/>
          <a:ea typeface="+mn-ea"/>
          <a:cs typeface="+mn-cs"/>
        </a:defRPr>
      </a:lvl6pPr>
      <a:lvl7pPr marL="288003" indent="-288003" algn="l" defTabSz="914407" rtl="0" eaLnBrk="1" latinLnBrk="0" hangingPunct="1">
        <a:lnSpc>
          <a:spcPct val="108000"/>
        </a:lnSpc>
        <a:spcBef>
          <a:spcPts val="0"/>
        </a:spcBef>
        <a:spcAft>
          <a:spcPts val="0"/>
        </a:spcAft>
        <a:buFont typeface="+mj-lt"/>
        <a:buAutoNum type="arabicPeriod"/>
        <a:tabLst>
          <a:tab pos="288003" algn="l"/>
          <a:tab pos="792005" algn="l"/>
        </a:tabLst>
        <a:defRPr sz="1999" b="0" kern="1200">
          <a:solidFill>
            <a:schemeClr val="tx1"/>
          </a:solidFill>
          <a:latin typeface="+mn-lt"/>
          <a:ea typeface="+mn-ea"/>
          <a:cs typeface="+mn-cs"/>
        </a:defRPr>
      </a:lvl7pPr>
      <a:lvl8pPr marL="288003"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tx1"/>
          </a:solidFill>
          <a:latin typeface="+mn-lt"/>
          <a:ea typeface="+mn-ea"/>
          <a:cs typeface="+mn-cs"/>
        </a:defRPr>
      </a:lvl8pPr>
      <a:lvl9pPr marL="0"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tx1"/>
          </a:solidFill>
          <a:latin typeface="+mn-lt"/>
          <a:ea typeface="+mn-ea"/>
          <a:cs typeface="+mn-cs"/>
        </a:defRPr>
      </a:lvl9pPr>
    </p:bodyStyle>
    <p:otherStyle>
      <a:defPPr>
        <a:defRPr lang="de-DE"/>
      </a:defPPr>
      <a:lvl1pPr marL="0" algn="l" defTabSz="914407" rtl="0" eaLnBrk="1" latinLnBrk="0" hangingPunct="1">
        <a:defRPr sz="1800" kern="1200">
          <a:solidFill>
            <a:schemeClr val="tx1"/>
          </a:solidFill>
          <a:latin typeface="+mn-lt"/>
          <a:ea typeface="+mn-ea"/>
          <a:cs typeface="+mn-cs"/>
        </a:defRPr>
      </a:lvl1pPr>
      <a:lvl2pPr marL="457203" algn="l" defTabSz="914407" rtl="0" eaLnBrk="1" latinLnBrk="0" hangingPunct="1">
        <a:defRPr sz="1800" kern="1200">
          <a:solidFill>
            <a:schemeClr val="tx1"/>
          </a:solidFill>
          <a:latin typeface="+mn-lt"/>
          <a:ea typeface="+mn-ea"/>
          <a:cs typeface="+mn-cs"/>
        </a:defRPr>
      </a:lvl2pPr>
      <a:lvl3pPr marL="914407" algn="l" defTabSz="914407" rtl="0" eaLnBrk="1" latinLnBrk="0" hangingPunct="1">
        <a:defRPr sz="1800" kern="1200">
          <a:solidFill>
            <a:schemeClr val="tx1"/>
          </a:solidFill>
          <a:latin typeface="+mn-lt"/>
          <a:ea typeface="+mn-ea"/>
          <a:cs typeface="+mn-cs"/>
        </a:defRPr>
      </a:lvl3pPr>
      <a:lvl4pPr marL="1371610" algn="l" defTabSz="914407" rtl="0" eaLnBrk="1" latinLnBrk="0" hangingPunct="1">
        <a:defRPr sz="1800" kern="1200">
          <a:solidFill>
            <a:schemeClr val="tx1"/>
          </a:solidFill>
          <a:latin typeface="+mn-lt"/>
          <a:ea typeface="+mn-ea"/>
          <a:cs typeface="+mn-cs"/>
        </a:defRPr>
      </a:lvl4pPr>
      <a:lvl5pPr marL="1828813" algn="l" defTabSz="914407" rtl="0" eaLnBrk="1" latinLnBrk="0" hangingPunct="1">
        <a:defRPr sz="1800" kern="1200">
          <a:solidFill>
            <a:schemeClr val="tx1"/>
          </a:solidFill>
          <a:latin typeface="+mn-lt"/>
          <a:ea typeface="+mn-ea"/>
          <a:cs typeface="+mn-cs"/>
        </a:defRPr>
      </a:lvl5pPr>
      <a:lvl6pPr marL="2286017" algn="l" defTabSz="914407" rtl="0" eaLnBrk="1" latinLnBrk="0" hangingPunct="1">
        <a:defRPr sz="1800" kern="1200">
          <a:solidFill>
            <a:schemeClr val="tx1"/>
          </a:solidFill>
          <a:latin typeface="+mn-lt"/>
          <a:ea typeface="+mn-ea"/>
          <a:cs typeface="+mn-cs"/>
        </a:defRPr>
      </a:lvl6pPr>
      <a:lvl7pPr marL="2743220" algn="l" defTabSz="914407" rtl="0" eaLnBrk="1" latinLnBrk="0" hangingPunct="1">
        <a:defRPr sz="1800" kern="1200">
          <a:solidFill>
            <a:schemeClr val="tx1"/>
          </a:solidFill>
          <a:latin typeface="+mn-lt"/>
          <a:ea typeface="+mn-ea"/>
          <a:cs typeface="+mn-cs"/>
        </a:defRPr>
      </a:lvl7pPr>
      <a:lvl8pPr marL="3200424" algn="l" defTabSz="914407" rtl="0" eaLnBrk="1" latinLnBrk="0" hangingPunct="1">
        <a:defRPr sz="1800" kern="1200">
          <a:solidFill>
            <a:schemeClr val="tx1"/>
          </a:solidFill>
          <a:latin typeface="+mn-lt"/>
          <a:ea typeface="+mn-ea"/>
          <a:cs typeface="+mn-cs"/>
        </a:defRPr>
      </a:lvl8pPr>
      <a:lvl9pPr marL="3657627" algn="l" defTabSz="91440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userDrawn="1">
          <p15:clr>
            <a:srgbClr val="F26B43"/>
          </p15:clr>
        </p15:guide>
        <p15:guide id="2" pos="7423" userDrawn="1">
          <p15:clr>
            <a:srgbClr val="F26B43"/>
          </p15:clr>
        </p15:guide>
        <p15:guide id="3" orient="horz" pos="1281" userDrawn="1">
          <p15:clr>
            <a:srgbClr val="F26B43"/>
          </p15:clr>
        </p15:guide>
        <p15:guide id="4" orient="horz" pos="566" userDrawn="1">
          <p15:clr>
            <a:srgbClr val="F26B43"/>
          </p15:clr>
        </p15:guide>
        <p15:guide id="5" orient="horz" pos="1110" userDrawn="1">
          <p15:clr>
            <a:srgbClr val="F26B43"/>
          </p15:clr>
        </p15:guide>
        <p15:guide id="6" orient="horz" pos="3932" userDrawn="1">
          <p15:clr>
            <a:srgbClr val="F26B43"/>
          </p15:clr>
        </p15:guide>
        <p15:guide id="7" orient="horz" pos="1321" userDrawn="1">
          <p15:clr>
            <a:srgbClr val="547EBF"/>
          </p15:clr>
        </p15:guide>
        <p15:guide id="8" orient="horz" pos="611"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657511" y="2065762"/>
            <a:ext cx="11056403" cy="1717132"/>
          </a:xfrm>
        </p:spPr>
        <p:txBody>
          <a:bodyPr/>
          <a:lstStyle/>
          <a:p>
            <a:pPr algn="ctr"/>
            <a:r>
              <a:rPr lang="en-GB" sz="4400" noProof="0" dirty="0"/>
              <a:t>Face Recognition</a:t>
            </a:r>
          </a:p>
        </p:txBody>
      </p:sp>
      <p:sp>
        <p:nvSpPr>
          <p:cNvPr id="12" name="Foliennummernplatzhalter 11">
            <a:extLst>
              <a:ext uri="{FF2B5EF4-FFF2-40B4-BE49-F238E27FC236}">
                <a16:creationId xmlns:a16="http://schemas.microsoft.com/office/drawing/2014/main" id="{BF08FB34-7207-4C3C-86D2-06898C8F125B}"/>
              </a:ext>
            </a:extLst>
          </p:cNvPr>
          <p:cNvSpPr>
            <a:spLocks noGrp="1"/>
          </p:cNvSpPr>
          <p:nvPr>
            <p:ph type="sldNum" sz="quarter" idx="12"/>
          </p:nvPr>
        </p:nvSpPr>
        <p:spPr/>
        <p:txBody>
          <a:bodyPr/>
          <a:lstStyle/>
          <a:p>
            <a:r>
              <a:rPr lang="en-GB" noProof="0" dirty="0"/>
              <a:t>|  </a:t>
            </a:r>
            <a:fld id="{E6B5151A-17C4-4431-8407-112C0160A8B6}" type="slidenum">
              <a:rPr lang="en-GB" noProof="0" smtClean="0"/>
              <a:pPr/>
              <a:t>1</a:t>
            </a:fld>
            <a:endParaRPr lang="en-GB" noProof="0" dirty="0"/>
          </a:p>
        </p:txBody>
      </p:sp>
      <p:sp>
        <p:nvSpPr>
          <p:cNvPr id="3" name="TextBox 2">
            <a:extLst>
              <a:ext uri="{FF2B5EF4-FFF2-40B4-BE49-F238E27FC236}">
                <a16:creationId xmlns:a16="http://schemas.microsoft.com/office/drawing/2014/main" id="{76C1AAA7-97C6-3732-8C7F-6070653E9FC1}"/>
              </a:ext>
            </a:extLst>
          </p:cNvPr>
          <p:cNvSpPr txBox="1"/>
          <p:nvPr/>
        </p:nvSpPr>
        <p:spPr>
          <a:xfrm>
            <a:off x="727086" y="3937677"/>
            <a:ext cx="11056403" cy="2031325"/>
          </a:xfrm>
          <a:prstGeom prst="rect">
            <a:avLst/>
          </a:prstGeom>
          <a:noFill/>
        </p:spPr>
        <p:txBody>
          <a:bodyPr wrap="square" rtlCol="0">
            <a:spAutoFit/>
          </a:bodyPr>
          <a:lstStyle/>
          <a:p>
            <a:r>
              <a:rPr lang="en-GB" noProof="0" dirty="0">
                <a:solidFill>
                  <a:schemeClr val="bg1"/>
                </a:solidFill>
              </a:rPr>
              <a:t>Presented by: Mostafa Ahmed &amp; Omar Fahmy</a:t>
            </a:r>
          </a:p>
          <a:p>
            <a:endParaRPr lang="en-GB" noProof="0" dirty="0">
              <a:solidFill>
                <a:schemeClr val="bg1"/>
              </a:solidFill>
            </a:endParaRPr>
          </a:p>
          <a:p>
            <a:r>
              <a:rPr lang="en-GB" noProof="0" dirty="0">
                <a:solidFill>
                  <a:schemeClr val="bg1"/>
                </a:solidFill>
              </a:rPr>
              <a:t>Supervised by:  </a:t>
            </a:r>
          </a:p>
          <a:p>
            <a:r>
              <a:rPr lang="en-GB" noProof="0" dirty="0">
                <a:solidFill>
                  <a:schemeClr val="bg1"/>
                </a:solidFill>
              </a:rPr>
              <a:t>Prof. Dr. r</a:t>
            </a:r>
            <a:r>
              <a:rPr lang="en-GB" dirty="0">
                <a:solidFill>
                  <a:schemeClr val="bg1"/>
                </a:solidFill>
              </a:rPr>
              <a:t>er. nat.</a:t>
            </a:r>
            <a:r>
              <a:rPr lang="en-GB" noProof="0" dirty="0">
                <a:solidFill>
                  <a:schemeClr val="bg1"/>
                </a:solidFill>
              </a:rPr>
              <a:t> Dieter Maier</a:t>
            </a:r>
            <a:r>
              <a:rPr lang="en-GB" dirty="0">
                <a:solidFill>
                  <a:schemeClr val="bg1"/>
                </a:solidFill>
              </a:rPr>
              <a:t> &amp; Joachim Kircher</a:t>
            </a:r>
            <a:br>
              <a:rPr lang="en-US" dirty="0"/>
            </a:br>
            <a:endParaRPr lang="en-GB" noProof="0" dirty="0">
              <a:solidFill>
                <a:schemeClr val="bg1"/>
              </a:solidFill>
            </a:endParaRPr>
          </a:p>
          <a:p>
            <a:r>
              <a:rPr lang="en-GB" noProof="0" dirty="0"/>
              <a:t>                             </a:t>
            </a:r>
          </a:p>
          <a:p>
            <a:r>
              <a:rPr lang="en-GB" noProof="0" dirty="0"/>
              <a:t> </a:t>
            </a:r>
          </a:p>
        </p:txBody>
      </p:sp>
      <p:sp>
        <p:nvSpPr>
          <p:cNvPr id="4" name="Date Placeholder 3">
            <a:extLst>
              <a:ext uri="{FF2B5EF4-FFF2-40B4-BE49-F238E27FC236}">
                <a16:creationId xmlns:a16="http://schemas.microsoft.com/office/drawing/2014/main" id="{9E33E4D2-FE63-5556-57AF-4A3B525EFF15}"/>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spTree>
    <p:extLst>
      <p:ext uri="{BB962C8B-B14F-4D97-AF65-F5344CB8AC3E}">
        <p14:creationId xmlns:p14="http://schemas.microsoft.com/office/powerpoint/2010/main" val="31104278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18E7A1-0358-A4DF-69FB-ECA77EE7B6F4}"/>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F8335488-9159-E43C-1E8E-5DBF29FE4498}"/>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88E61303-01AC-E4BA-FB61-37DF88D0A17D}"/>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10</a:t>
            </a:fld>
            <a:endParaRPr lang="en-GB" noProof="0" dirty="0"/>
          </a:p>
        </p:txBody>
      </p:sp>
      <p:sp>
        <p:nvSpPr>
          <p:cNvPr id="7" name="Titel 6">
            <a:extLst>
              <a:ext uri="{FF2B5EF4-FFF2-40B4-BE49-F238E27FC236}">
                <a16:creationId xmlns:a16="http://schemas.microsoft.com/office/drawing/2014/main" id="{1BD38863-8337-1966-607D-11DD8098644F}"/>
              </a:ext>
            </a:extLst>
          </p:cNvPr>
          <p:cNvSpPr>
            <a:spLocks noGrp="1"/>
          </p:cNvSpPr>
          <p:nvPr>
            <p:ph type="title"/>
          </p:nvPr>
        </p:nvSpPr>
        <p:spPr>
          <a:xfrm>
            <a:off x="406405" y="1366123"/>
            <a:ext cx="11377084" cy="396001"/>
          </a:xfrm>
        </p:spPr>
        <p:txBody>
          <a:bodyPr anchor="t">
            <a:normAutofit fontScale="90000"/>
          </a:bodyPr>
          <a:lstStyle/>
          <a:p>
            <a:r>
              <a:rPr lang="en-GB" noProof="0" dirty="0"/>
              <a:t>Face Recognition: Chosen Approach</a:t>
            </a:r>
          </a:p>
        </p:txBody>
      </p:sp>
      <p:sp>
        <p:nvSpPr>
          <p:cNvPr id="2" name="Date Placeholder 1">
            <a:extLst>
              <a:ext uri="{FF2B5EF4-FFF2-40B4-BE49-F238E27FC236}">
                <a16:creationId xmlns:a16="http://schemas.microsoft.com/office/drawing/2014/main" id="{C1F3579D-EE86-A4A3-780D-0F26F2EF4497}"/>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sp>
        <p:nvSpPr>
          <p:cNvPr id="3" name="TextBox 2">
            <a:extLst>
              <a:ext uri="{FF2B5EF4-FFF2-40B4-BE49-F238E27FC236}">
                <a16:creationId xmlns:a16="http://schemas.microsoft.com/office/drawing/2014/main" id="{0DC0F9ED-BCB1-F284-FA92-BF829B9E8E6D}"/>
              </a:ext>
            </a:extLst>
          </p:cNvPr>
          <p:cNvSpPr txBox="1"/>
          <p:nvPr/>
        </p:nvSpPr>
        <p:spPr>
          <a:xfrm>
            <a:off x="546652" y="2146852"/>
            <a:ext cx="8319052" cy="4084983"/>
          </a:xfrm>
          <a:prstGeom prst="rect">
            <a:avLst/>
          </a:prstGeom>
          <a:noFill/>
        </p:spPr>
        <p:txBody>
          <a:bodyPr wrap="square" rtlCol="0">
            <a:normAutofit/>
          </a:bodyPr>
          <a:lstStyle/>
          <a:p>
            <a:r>
              <a:rPr lang="en-GB" b="1" noProof="0" dirty="0"/>
              <a:t>Face Recognition Methodology</a:t>
            </a:r>
          </a:p>
          <a:p>
            <a:pPr marL="285750" indent="-285750">
              <a:buFont typeface="Arial" panose="020B0604020202020204" pitchFamily="34" charset="0"/>
              <a:buChar char="•"/>
            </a:pPr>
            <a:r>
              <a:rPr lang="en-GB" noProof="0" dirty="0"/>
              <a:t>For face recognition, we used a </a:t>
            </a:r>
            <a:r>
              <a:rPr lang="en-GB" b="1" noProof="0" dirty="0"/>
              <a:t>feature-based approach</a:t>
            </a:r>
            <a:r>
              <a:rPr lang="en-GB" noProof="0" dirty="0"/>
              <a:t> </a:t>
            </a:r>
            <a:r>
              <a:rPr lang="en-GB" b="1" noProof="0" dirty="0" err="1"/>
              <a:t>InsightFace</a:t>
            </a:r>
            <a:endParaRPr lang="en-GB" noProof="0" dirty="0"/>
          </a:p>
          <a:p>
            <a:pPr marL="285750" indent="-285750">
              <a:buFont typeface="Arial" panose="020B0604020202020204" pitchFamily="34" charset="0"/>
              <a:buChar char="•"/>
            </a:pPr>
            <a:r>
              <a:rPr lang="en-GB" noProof="0" dirty="0"/>
              <a:t>Each detected face is converted into a </a:t>
            </a:r>
            <a:r>
              <a:rPr lang="en-GB" b="1" noProof="0" dirty="0"/>
              <a:t>fixed-length embedding vector</a:t>
            </a:r>
            <a:r>
              <a:rPr lang="en-GB" b="1" dirty="0"/>
              <a:t>.</a:t>
            </a:r>
          </a:p>
          <a:p>
            <a:endParaRPr lang="en-GB" noProof="0" dirty="0"/>
          </a:p>
          <a:p>
            <a:pPr marL="285750" indent="-285750">
              <a:buFont typeface="Arial" panose="020B0604020202020204" pitchFamily="34" charset="0"/>
              <a:buChar char="•"/>
            </a:pPr>
            <a:r>
              <a:rPr lang="en-GB" dirty="0"/>
              <a:t>Cosine similarity measures the </a:t>
            </a:r>
            <a:r>
              <a:rPr lang="en-GB" b="1" dirty="0"/>
              <a:t>angle between two feature vectors</a:t>
            </a:r>
            <a:endParaRPr lang="en-GB" dirty="0"/>
          </a:p>
          <a:p>
            <a:pPr marL="742950" lvl="1" indent="-285750">
              <a:buFont typeface="Arial" panose="020B0604020202020204" pitchFamily="34" charset="0"/>
              <a:buChar char="•"/>
            </a:pPr>
            <a:r>
              <a:rPr lang="en-GB" dirty="0"/>
              <a:t>High similarity → same person</a:t>
            </a:r>
          </a:p>
          <a:p>
            <a:pPr marL="742950" lvl="1" indent="-285750">
              <a:buFont typeface="Arial" panose="020B0604020202020204" pitchFamily="34" charset="0"/>
              <a:buChar char="•"/>
            </a:pPr>
            <a:r>
              <a:rPr lang="en-GB" dirty="0"/>
              <a:t>Low similarity → different person</a:t>
            </a:r>
          </a:p>
          <a:p>
            <a:pPr marL="285750" indent="-285750">
              <a:buFont typeface="Arial" panose="020B0604020202020204" pitchFamily="34" charset="0"/>
              <a:buChar char="•"/>
            </a:pPr>
            <a:r>
              <a:rPr lang="en-GB" b="1" dirty="0"/>
              <a:t>Decision Rule</a:t>
            </a:r>
          </a:p>
          <a:p>
            <a:pPr marL="742950" lvl="1" indent="-285750">
              <a:buFont typeface="Arial" panose="020B0604020202020204" pitchFamily="34" charset="0"/>
              <a:buChar char="•"/>
            </a:pPr>
            <a:r>
              <a:rPr lang="en-GB" dirty="0"/>
              <a:t>If similarity ≥ threshold → </a:t>
            </a:r>
            <a:r>
              <a:rPr lang="en-GB" b="1" dirty="0"/>
              <a:t>known identity</a:t>
            </a:r>
            <a:endParaRPr lang="en-GB" dirty="0"/>
          </a:p>
          <a:p>
            <a:pPr marL="742950" lvl="1" indent="-285750">
              <a:buFont typeface="Arial" panose="020B0604020202020204" pitchFamily="34" charset="0"/>
              <a:buChar char="•"/>
            </a:pPr>
            <a:r>
              <a:rPr lang="en-GB" dirty="0"/>
              <a:t>Otherwise → </a:t>
            </a:r>
            <a:r>
              <a:rPr lang="en-GB" b="1" dirty="0"/>
              <a:t>Unknown</a:t>
            </a:r>
          </a:p>
        </p:txBody>
      </p:sp>
    </p:spTree>
    <p:extLst>
      <p:ext uri="{BB962C8B-B14F-4D97-AF65-F5344CB8AC3E}">
        <p14:creationId xmlns:p14="http://schemas.microsoft.com/office/powerpoint/2010/main" val="28893282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D4C97-0E0E-52A3-2A50-0E1C36A13C60}"/>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13422169-668C-0289-D4BE-38BC040C75A7}"/>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5D246B5E-FCB8-B6AC-BB94-490544504D8F}"/>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11</a:t>
            </a:fld>
            <a:endParaRPr lang="en-GB" noProof="0" dirty="0"/>
          </a:p>
        </p:txBody>
      </p:sp>
      <p:sp>
        <p:nvSpPr>
          <p:cNvPr id="7" name="Titel 6">
            <a:extLst>
              <a:ext uri="{FF2B5EF4-FFF2-40B4-BE49-F238E27FC236}">
                <a16:creationId xmlns:a16="http://schemas.microsoft.com/office/drawing/2014/main" id="{FF791942-48B8-A539-6E9E-B20CD573244A}"/>
              </a:ext>
            </a:extLst>
          </p:cNvPr>
          <p:cNvSpPr>
            <a:spLocks noGrp="1"/>
          </p:cNvSpPr>
          <p:nvPr>
            <p:ph type="title"/>
          </p:nvPr>
        </p:nvSpPr>
        <p:spPr>
          <a:xfrm>
            <a:off x="406405" y="773743"/>
            <a:ext cx="11377084" cy="988381"/>
          </a:xfrm>
        </p:spPr>
        <p:txBody>
          <a:bodyPr anchor="t">
            <a:normAutofit/>
          </a:bodyPr>
          <a:lstStyle/>
          <a:p>
            <a:r>
              <a:rPr lang="en-GB" dirty="0"/>
              <a:t>Improvement 4:</a:t>
            </a:r>
            <a:br>
              <a:rPr lang="en-GB" dirty="0"/>
            </a:br>
            <a:r>
              <a:rPr lang="en-GB" dirty="0"/>
              <a:t>FACE IDENTIFICATION after face alignment </a:t>
            </a:r>
            <a:endParaRPr lang="en-GB" noProof="0" dirty="0"/>
          </a:p>
        </p:txBody>
      </p:sp>
      <p:sp>
        <p:nvSpPr>
          <p:cNvPr id="2" name="Date Placeholder 1">
            <a:extLst>
              <a:ext uri="{FF2B5EF4-FFF2-40B4-BE49-F238E27FC236}">
                <a16:creationId xmlns:a16="http://schemas.microsoft.com/office/drawing/2014/main" id="{8FBA0BA1-D86D-7EFD-DCD0-24C5C95ACFE4}"/>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sp>
        <p:nvSpPr>
          <p:cNvPr id="3" name="TextBox 2">
            <a:extLst>
              <a:ext uri="{FF2B5EF4-FFF2-40B4-BE49-F238E27FC236}">
                <a16:creationId xmlns:a16="http://schemas.microsoft.com/office/drawing/2014/main" id="{74626285-50EF-08D6-BC4D-CF66F73E15BB}"/>
              </a:ext>
            </a:extLst>
          </p:cNvPr>
          <p:cNvSpPr txBox="1"/>
          <p:nvPr/>
        </p:nvSpPr>
        <p:spPr>
          <a:xfrm>
            <a:off x="546652" y="2146852"/>
            <a:ext cx="8319052" cy="4084983"/>
          </a:xfrm>
          <a:prstGeom prst="rect">
            <a:avLst/>
          </a:prstGeom>
          <a:noFill/>
        </p:spPr>
        <p:txBody>
          <a:bodyPr wrap="square" rtlCol="0">
            <a:normAutofit/>
          </a:bodyPr>
          <a:lstStyle/>
          <a:p>
            <a:r>
              <a:rPr lang="en-GB" b="1" noProof="0" dirty="0"/>
              <a:t>Observed Issue</a:t>
            </a:r>
          </a:p>
          <a:p>
            <a:pPr marL="285750" indent="-285750">
              <a:buFont typeface="Arial" panose="020B0604020202020204" pitchFamily="34" charset="0"/>
              <a:buChar char="•"/>
            </a:pPr>
            <a:r>
              <a:rPr lang="en-GB" noProof="0" dirty="0"/>
              <a:t>Even a </a:t>
            </a:r>
            <a:r>
              <a:rPr lang="en-GB" b="1" noProof="0" dirty="0"/>
              <a:t>small face tilt (3–4 degrees)</a:t>
            </a:r>
            <a:r>
              <a:rPr lang="en-GB" noProof="0" dirty="0"/>
              <a:t> caused:</a:t>
            </a:r>
          </a:p>
          <a:p>
            <a:pPr marL="742950" lvl="1" indent="-285750">
              <a:buFont typeface="Arial" panose="020B0604020202020204" pitchFamily="34" charset="0"/>
              <a:buChar char="•"/>
            </a:pPr>
            <a:r>
              <a:rPr lang="en-GB" noProof="0" dirty="0"/>
              <a:t>Correct person → classified as </a:t>
            </a:r>
            <a:r>
              <a:rPr lang="en-GB" b="1" noProof="0" dirty="0"/>
              <a:t>Unknown</a:t>
            </a:r>
            <a:endParaRPr lang="en-GB" noProof="0" dirty="0"/>
          </a:p>
          <a:p>
            <a:pPr marL="285750" indent="-285750">
              <a:buFont typeface="Arial" panose="020B0604020202020204" pitchFamily="34" charset="0"/>
              <a:buChar char="•"/>
            </a:pPr>
            <a:r>
              <a:rPr lang="en-GB" noProof="0" dirty="0"/>
              <a:t>This occurred despite correct face detection</a:t>
            </a:r>
          </a:p>
          <a:p>
            <a:r>
              <a:rPr lang="en-GB" b="1" noProof="0" dirty="0"/>
              <a:t>Why This Happens</a:t>
            </a:r>
          </a:p>
          <a:p>
            <a:pPr marL="285750" indent="-285750">
              <a:buFont typeface="Arial" panose="020B0604020202020204" pitchFamily="34" charset="0"/>
              <a:buChar char="•"/>
            </a:pPr>
            <a:r>
              <a:rPr lang="en-GB" noProof="0" dirty="0"/>
              <a:t>The recognition model was trained mainly on </a:t>
            </a:r>
            <a:r>
              <a:rPr lang="en-GB" b="1" noProof="0" dirty="0"/>
              <a:t>frontal faces</a:t>
            </a:r>
            <a:endParaRPr lang="en-GB" noProof="0" dirty="0"/>
          </a:p>
          <a:p>
            <a:pPr marL="285750" indent="-285750">
              <a:buFont typeface="Arial" panose="020B0604020202020204" pitchFamily="34" charset="0"/>
              <a:buChar char="•"/>
            </a:pPr>
            <a:r>
              <a:rPr lang="en-GB" noProof="0" dirty="0"/>
              <a:t>Tilting the face changes:</a:t>
            </a:r>
          </a:p>
          <a:p>
            <a:pPr marL="742950" lvl="1" indent="-285750">
              <a:buFont typeface="Arial" panose="020B0604020202020204" pitchFamily="34" charset="0"/>
              <a:buChar char="•"/>
            </a:pPr>
            <a:r>
              <a:rPr lang="en-GB" noProof="0" dirty="0"/>
              <a:t>Relative positions of eyes, nose, and mouth</a:t>
            </a:r>
          </a:p>
          <a:p>
            <a:pPr marL="742950" lvl="1" indent="-285750">
              <a:buFont typeface="Arial" panose="020B0604020202020204" pitchFamily="34" charset="0"/>
              <a:buChar char="•"/>
            </a:pPr>
            <a:r>
              <a:rPr lang="en-GB" noProof="0" dirty="0"/>
              <a:t>Geometric relationships inside the embedding</a:t>
            </a:r>
          </a:p>
          <a:p>
            <a:pPr marL="285750" indent="-285750">
              <a:buFont typeface="Arial" panose="020B0604020202020204" pitchFamily="34" charset="0"/>
              <a:buChar char="•"/>
            </a:pPr>
            <a:r>
              <a:rPr lang="en-GB" noProof="0" dirty="0"/>
              <a:t>This leads to </a:t>
            </a:r>
            <a:r>
              <a:rPr lang="en-GB" b="1" noProof="0" dirty="0"/>
              <a:t>embedding mismatch</a:t>
            </a:r>
            <a:r>
              <a:rPr lang="en-GB" noProof="0" dirty="0"/>
              <a:t> during comparison</a:t>
            </a:r>
          </a:p>
          <a:p>
            <a:endParaRPr lang="en-GB" noProof="0" dirty="0"/>
          </a:p>
        </p:txBody>
      </p:sp>
    </p:spTree>
    <p:extLst>
      <p:ext uri="{BB962C8B-B14F-4D97-AF65-F5344CB8AC3E}">
        <p14:creationId xmlns:p14="http://schemas.microsoft.com/office/powerpoint/2010/main" val="358374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D37FB-A1EF-685D-ADC3-EDEF913B9D76}"/>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DFE10A61-3449-19D4-5C33-39EECBD6C717}"/>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1F9FC3C5-314D-CC4E-FA85-1E65A169CBC8}"/>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12</a:t>
            </a:fld>
            <a:endParaRPr lang="en-GB" noProof="0" dirty="0"/>
          </a:p>
        </p:txBody>
      </p:sp>
      <p:sp>
        <p:nvSpPr>
          <p:cNvPr id="7" name="Titel 6">
            <a:extLst>
              <a:ext uri="{FF2B5EF4-FFF2-40B4-BE49-F238E27FC236}">
                <a16:creationId xmlns:a16="http://schemas.microsoft.com/office/drawing/2014/main" id="{3A3B3BCF-788F-58D8-589C-EBAA9DF87D47}"/>
              </a:ext>
            </a:extLst>
          </p:cNvPr>
          <p:cNvSpPr>
            <a:spLocks noGrp="1"/>
          </p:cNvSpPr>
          <p:nvPr>
            <p:ph type="title"/>
          </p:nvPr>
        </p:nvSpPr>
        <p:spPr>
          <a:xfrm>
            <a:off x="406405" y="1366123"/>
            <a:ext cx="11377084" cy="396001"/>
          </a:xfrm>
        </p:spPr>
        <p:txBody>
          <a:bodyPr anchor="t">
            <a:normAutofit fontScale="90000"/>
          </a:bodyPr>
          <a:lstStyle/>
          <a:p>
            <a:r>
              <a:rPr lang="en-GB" noProof="0" dirty="0"/>
              <a:t> Eye-Based Face Alignment</a:t>
            </a:r>
          </a:p>
        </p:txBody>
      </p:sp>
      <p:sp>
        <p:nvSpPr>
          <p:cNvPr id="2" name="Date Placeholder 1">
            <a:extLst>
              <a:ext uri="{FF2B5EF4-FFF2-40B4-BE49-F238E27FC236}">
                <a16:creationId xmlns:a16="http://schemas.microsoft.com/office/drawing/2014/main" id="{C1D8ADB6-ECA5-8883-C993-A5B050B9816A}"/>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sp>
        <p:nvSpPr>
          <p:cNvPr id="3" name="TextBox 2">
            <a:extLst>
              <a:ext uri="{FF2B5EF4-FFF2-40B4-BE49-F238E27FC236}">
                <a16:creationId xmlns:a16="http://schemas.microsoft.com/office/drawing/2014/main" id="{85B2E8D0-E411-B29D-8407-4E72117D9F78}"/>
              </a:ext>
            </a:extLst>
          </p:cNvPr>
          <p:cNvSpPr txBox="1"/>
          <p:nvPr/>
        </p:nvSpPr>
        <p:spPr>
          <a:xfrm>
            <a:off x="546652" y="2146852"/>
            <a:ext cx="8319052" cy="4084983"/>
          </a:xfrm>
          <a:prstGeom prst="rect">
            <a:avLst/>
          </a:prstGeom>
          <a:noFill/>
        </p:spPr>
        <p:txBody>
          <a:bodyPr wrap="square" rtlCol="0">
            <a:normAutofit/>
          </a:bodyPr>
          <a:lstStyle/>
          <a:p>
            <a:r>
              <a:rPr lang="en-GB" b="1" noProof="0" dirty="0"/>
              <a:t>Proposed Solution</a:t>
            </a:r>
          </a:p>
          <a:p>
            <a:pPr marL="285750" indent="-285750">
              <a:buFont typeface="Arial" panose="020B0604020202020204" pitchFamily="34" charset="0"/>
              <a:buChar char="•"/>
            </a:pPr>
            <a:r>
              <a:rPr lang="en-GB" noProof="0" dirty="0"/>
              <a:t>Use </a:t>
            </a:r>
            <a:r>
              <a:rPr lang="en-GB" b="1" noProof="0" dirty="0" err="1"/>
              <a:t>MediaPipe</a:t>
            </a:r>
            <a:r>
              <a:rPr lang="en-GB" b="1" noProof="0" dirty="0"/>
              <a:t> facial landmarks</a:t>
            </a:r>
            <a:r>
              <a:rPr lang="en-GB" noProof="0" dirty="0"/>
              <a:t> to detect:</a:t>
            </a:r>
          </a:p>
          <a:p>
            <a:pPr marL="742950" lvl="1" indent="-285750">
              <a:buFont typeface="Arial" panose="020B0604020202020204" pitchFamily="34" charset="0"/>
              <a:buChar char="•"/>
            </a:pPr>
            <a:r>
              <a:rPr lang="en-GB" noProof="0" dirty="0"/>
              <a:t>Left eye</a:t>
            </a:r>
          </a:p>
          <a:p>
            <a:pPr marL="742950" lvl="1" indent="-285750">
              <a:buFont typeface="Arial" panose="020B0604020202020204" pitchFamily="34" charset="0"/>
              <a:buChar char="•"/>
            </a:pPr>
            <a:r>
              <a:rPr lang="en-GB" noProof="0" dirty="0"/>
              <a:t>Right eye</a:t>
            </a:r>
          </a:p>
          <a:p>
            <a:pPr marL="285750" indent="-285750">
              <a:buFont typeface="Arial" panose="020B0604020202020204" pitchFamily="34" charset="0"/>
              <a:buChar char="•"/>
            </a:pPr>
            <a:r>
              <a:rPr lang="en-GB" noProof="0" dirty="0"/>
              <a:t>Compute the angle of the line between the two eyes</a:t>
            </a:r>
          </a:p>
          <a:p>
            <a:pPr marL="285750" indent="-285750">
              <a:buFont typeface="Arial" panose="020B0604020202020204" pitchFamily="34" charset="0"/>
              <a:buChar char="•"/>
            </a:pPr>
            <a:r>
              <a:rPr lang="en-GB" noProof="0" dirty="0"/>
              <a:t>Rotate the face so the eye line becomes </a:t>
            </a:r>
            <a:r>
              <a:rPr lang="en-GB" b="1" noProof="0" dirty="0"/>
              <a:t>horizontal (0°)</a:t>
            </a:r>
            <a:endParaRPr lang="en-GB" noProof="0" dirty="0"/>
          </a:p>
          <a:p>
            <a:r>
              <a:rPr lang="en-GB" b="1" noProof="0" dirty="0"/>
              <a:t>Result</a:t>
            </a:r>
          </a:p>
          <a:p>
            <a:pPr marL="285750" indent="-285750">
              <a:buFont typeface="Arial" panose="020B0604020202020204" pitchFamily="34" charset="0"/>
              <a:buChar char="•"/>
            </a:pPr>
            <a:r>
              <a:rPr lang="en-GB" noProof="0" dirty="0"/>
              <a:t>Faces are normalized to a </a:t>
            </a:r>
            <a:r>
              <a:rPr lang="en-GB" b="1" noProof="0" dirty="0"/>
              <a:t>canonical frontal orientation</a:t>
            </a:r>
            <a:endParaRPr lang="en-GB" noProof="0" dirty="0"/>
          </a:p>
          <a:p>
            <a:pPr marL="285750" indent="-285750">
              <a:buFont typeface="Arial" panose="020B0604020202020204" pitchFamily="34" charset="0"/>
              <a:buChar char="•"/>
            </a:pPr>
            <a:r>
              <a:rPr lang="en-GB" noProof="0" dirty="0"/>
              <a:t>Embeddings become consistent</a:t>
            </a:r>
          </a:p>
          <a:p>
            <a:pPr marL="285750" indent="-285750">
              <a:buFont typeface="Arial" panose="020B0604020202020204" pitchFamily="34" charset="0"/>
              <a:buChar char="•"/>
            </a:pPr>
            <a:r>
              <a:rPr lang="en-GB" noProof="0" dirty="0"/>
              <a:t>Face recognition works correctly even with tilted faces</a:t>
            </a:r>
          </a:p>
        </p:txBody>
      </p:sp>
    </p:spTree>
    <p:extLst>
      <p:ext uri="{BB962C8B-B14F-4D97-AF65-F5344CB8AC3E}">
        <p14:creationId xmlns:p14="http://schemas.microsoft.com/office/powerpoint/2010/main" val="9718102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7C39E-BD0D-E6B9-47E2-121DA0B29F44}"/>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89CCB4F3-6257-89F1-77D3-B920F2AF6232}"/>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AEED6DFA-5A02-FD71-07BB-C8F88031DEE7}"/>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13</a:t>
            </a:fld>
            <a:endParaRPr lang="en-GB" noProof="0" dirty="0"/>
          </a:p>
        </p:txBody>
      </p:sp>
      <p:sp>
        <p:nvSpPr>
          <p:cNvPr id="7" name="Titel 6">
            <a:extLst>
              <a:ext uri="{FF2B5EF4-FFF2-40B4-BE49-F238E27FC236}">
                <a16:creationId xmlns:a16="http://schemas.microsoft.com/office/drawing/2014/main" id="{F62039C6-CACD-365A-B5F0-41CC73B767C6}"/>
              </a:ext>
            </a:extLst>
          </p:cNvPr>
          <p:cNvSpPr>
            <a:spLocks noGrp="1"/>
          </p:cNvSpPr>
          <p:nvPr>
            <p:ph type="title"/>
          </p:nvPr>
        </p:nvSpPr>
        <p:spPr>
          <a:xfrm>
            <a:off x="406405" y="929899"/>
            <a:ext cx="11377084" cy="832226"/>
          </a:xfrm>
        </p:spPr>
        <p:txBody>
          <a:bodyPr anchor="t">
            <a:normAutofit fontScale="90000"/>
          </a:bodyPr>
          <a:lstStyle/>
          <a:p>
            <a:br>
              <a:rPr lang="en-GB" noProof="0" dirty="0"/>
            </a:br>
            <a:r>
              <a:rPr lang="en-GB" noProof="0" dirty="0"/>
              <a:t>FACE IDENTIFICATION</a:t>
            </a:r>
          </a:p>
        </p:txBody>
      </p:sp>
      <p:sp>
        <p:nvSpPr>
          <p:cNvPr id="14" name="Inhaltsplatzhalter 13">
            <a:extLst>
              <a:ext uri="{FF2B5EF4-FFF2-40B4-BE49-F238E27FC236}">
                <a16:creationId xmlns:a16="http://schemas.microsoft.com/office/drawing/2014/main" id="{11601EC2-7BC4-66FE-C275-823F67DCAC04}"/>
              </a:ext>
            </a:extLst>
          </p:cNvPr>
          <p:cNvSpPr>
            <a:spLocks noGrp="1"/>
          </p:cNvSpPr>
          <p:nvPr>
            <p:ph idx="1"/>
          </p:nvPr>
        </p:nvSpPr>
        <p:spPr>
          <a:xfrm>
            <a:off x="406405" y="2565404"/>
            <a:ext cx="10158891" cy="3678237"/>
          </a:xfrm>
        </p:spPr>
        <p:txBody>
          <a:bodyPr anchor="t">
            <a:normAutofit/>
          </a:bodyPr>
          <a:lstStyle/>
          <a:p>
            <a:pPr marL="342900" indent="-342900">
              <a:spcAft>
                <a:spcPts val="799"/>
              </a:spcAft>
              <a:buFont typeface="Arial" panose="020B0604020202020204" pitchFamily="34" charset="0"/>
              <a:buChar char="•"/>
            </a:pPr>
            <a:r>
              <a:rPr lang="en-GB" b="1" dirty="0"/>
              <a:t>How It Works (High Level)</a:t>
            </a:r>
          </a:p>
          <a:p>
            <a:pPr marL="742950" lvl="1" indent="-285750">
              <a:lnSpc>
                <a:spcPct val="120000"/>
              </a:lnSpc>
              <a:spcBef>
                <a:spcPts val="0"/>
              </a:spcBef>
              <a:buFont typeface="Arial" panose="020B0604020202020204" pitchFamily="34" charset="0"/>
              <a:buChar char="•"/>
            </a:pPr>
            <a:r>
              <a:rPr lang="en-GB" dirty="0"/>
              <a:t>Detect and crop the face (Done by Haar and DNN)</a:t>
            </a:r>
          </a:p>
          <a:p>
            <a:pPr marL="742950" lvl="1" indent="-285750">
              <a:buFont typeface="Arial" panose="020B0604020202020204" pitchFamily="34" charset="0"/>
              <a:buChar char="•"/>
            </a:pPr>
            <a:r>
              <a:rPr lang="en-GB" dirty="0"/>
              <a:t>Extract facial landmarks</a:t>
            </a:r>
          </a:p>
          <a:p>
            <a:pPr marL="742950" lvl="1" indent="-285750">
              <a:buFont typeface="Arial" panose="020B0604020202020204" pitchFamily="34" charset="0"/>
              <a:buChar char="•"/>
            </a:pPr>
            <a:r>
              <a:rPr lang="en-GB" dirty="0"/>
              <a:t>Generate a normalized feature vector</a:t>
            </a:r>
          </a:p>
          <a:p>
            <a:pPr marL="742950" lvl="1" indent="-285750">
              <a:buFont typeface="Arial" panose="020B0604020202020204" pitchFamily="34" charset="0"/>
              <a:buChar char="•"/>
            </a:pPr>
            <a:r>
              <a:rPr lang="en-GB" dirty="0"/>
              <a:t>Compare with known faces using cosine similarity</a:t>
            </a:r>
          </a:p>
          <a:p>
            <a:pPr lvl="4" indent="0">
              <a:buNone/>
            </a:pPr>
            <a:endParaRPr lang="en-GB" sz="2201" dirty="0"/>
          </a:p>
        </p:txBody>
      </p:sp>
      <p:sp>
        <p:nvSpPr>
          <p:cNvPr id="2" name="Date Placeholder 1">
            <a:extLst>
              <a:ext uri="{FF2B5EF4-FFF2-40B4-BE49-F238E27FC236}">
                <a16:creationId xmlns:a16="http://schemas.microsoft.com/office/drawing/2014/main" id="{EDB66813-80CB-8315-2321-8D421ECE7437}"/>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spTree>
    <p:extLst>
      <p:ext uri="{BB962C8B-B14F-4D97-AF65-F5344CB8AC3E}">
        <p14:creationId xmlns:p14="http://schemas.microsoft.com/office/powerpoint/2010/main" val="28481096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0C72B-00BB-AD69-933C-444B10D558FB}"/>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CFF6BA7B-8730-5FB3-F2A7-17A2156326FF}"/>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AF652881-A58D-0309-4207-CED30391541E}"/>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14</a:t>
            </a:fld>
            <a:endParaRPr lang="en-GB" noProof="0" dirty="0"/>
          </a:p>
        </p:txBody>
      </p:sp>
      <p:sp>
        <p:nvSpPr>
          <p:cNvPr id="7" name="Titel 6">
            <a:extLst>
              <a:ext uri="{FF2B5EF4-FFF2-40B4-BE49-F238E27FC236}">
                <a16:creationId xmlns:a16="http://schemas.microsoft.com/office/drawing/2014/main" id="{50FA8E7F-2F85-6AAC-CED3-4B2393FA6C1A}"/>
              </a:ext>
            </a:extLst>
          </p:cNvPr>
          <p:cNvSpPr>
            <a:spLocks noGrp="1"/>
          </p:cNvSpPr>
          <p:nvPr>
            <p:ph type="title"/>
          </p:nvPr>
        </p:nvSpPr>
        <p:spPr>
          <a:xfrm>
            <a:off x="406405" y="929899"/>
            <a:ext cx="11377084" cy="832226"/>
          </a:xfrm>
        </p:spPr>
        <p:txBody>
          <a:bodyPr anchor="t">
            <a:normAutofit fontScale="90000"/>
          </a:bodyPr>
          <a:lstStyle/>
          <a:p>
            <a:r>
              <a:rPr lang="en-GB" noProof="0" dirty="0"/>
              <a:t>Improvement 4:</a:t>
            </a:r>
            <a:br>
              <a:rPr lang="en-GB" noProof="0" dirty="0"/>
            </a:br>
            <a:r>
              <a:rPr lang="en-GB" noProof="0" dirty="0"/>
              <a:t>FACE IDENTIFICATION</a:t>
            </a:r>
          </a:p>
        </p:txBody>
      </p:sp>
      <p:sp>
        <p:nvSpPr>
          <p:cNvPr id="14" name="Inhaltsplatzhalter 13">
            <a:extLst>
              <a:ext uri="{FF2B5EF4-FFF2-40B4-BE49-F238E27FC236}">
                <a16:creationId xmlns:a16="http://schemas.microsoft.com/office/drawing/2014/main" id="{10F9CB5A-B776-CE8B-F462-8684F94298CF}"/>
              </a:ext>
            </a:extLst>
          </p:cNvPr>
          <p:cNvSpPr>
            <a:spLocks noGrp="1"/>
          </p:cNvSpPr>
          <p:nvPr>
            <p:ph idx="1"/>
          </p:nvPr>
        </p:nvSpPr>
        <p:spPr>
          <a:xfrm>
            <a:off x="406405" y="1938130"/>
            <a:ext cx="5592519" cy="4305511"/>
          </a:xfrm>
        </p:spPr>
        <p:txBody>
          <a:bodyPr anchor="t">
            <a:normAutofit/>
          </a:bodyPr>
          <a:lstStyle/>
          <a:p>
            <a:pPr lvl="2"/>
            <a:br>
              <a:rPr lang="en-GB" sz="2201" noProof="0" dirty="0">
                <a:solidFill>
                  <a:schemeClr val="tx1"/>
                </a:solidFill>
              </a:rPr>
            </a:br>
            <a:endParaRPr lang="en-GB" sz="2201" noProof="0" dirty="0">
              <a:solidFill>
                <a:schemeClr val="tx1"/>
              </a:solidFill>
            </a:endParaRPr>
          </a:p>
        </p:txBody>
      </p:sp>
      <p:sp>
        <p:nvSpPr>
          <p:cNvPr id="2" name="Date Placeholder 1">
            <a:extLst>
              <a:ext uri="{FF2B5EF4-FFF2-40B4-BE49-F238E27FC236}">
                <a16:creationId xmlns:a16="http://schemas.microsoft.com/office/drawing/2014/main" id="{3C94FC79-0F4F-F62D-A315-1D087516A6AB}"/>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pic>
        <p:nvPicPr>
          <p:cNvPr id="5" name="Picture 4">
            <a:extLst>
              <a:ext uri="{FF2B5EF4-FFF2-40B4-BE49-F238E27FC236}">
                <a16:creationId xmlns:a16="http://schemas.microsoft.com/office/drawing/2014/main" id="{83A68EFB-3394-C814-43AE-EECCC003D85B}"/>
              </a:ext>
            </a:extLst>
          </p:cNvPr>
          <p:cNvPicPr>
            <a:picLocks noChangeAspect="1"/>
          </p:cNvPicPr>
          <p:nvPr/>
        </p:nvPicPr>
        <p:blipFill>
          <a:blip r:embed="rId3"/>
          <a:srcRect t="2983" b="219"/>
          <a:stretch>
            <a:fillRect/>
          </a:stretch>
        </p:blipFill>
        <p:spPr>
          <a:xfrm>
            <a:off x="2614336" y="2091026"/>
            <a:ext cx="6769175" cy="4095286"/>
          </a:xfrm>
          <a:prstGeom prst="rect">
            <a:avLst/>
          </a:prstGeom>
        </p:spPr>
      </p:pic>
    </p:spTree>
    <p:extLst>
      <p:ext uri="{BB962C8B-B14F-4D97-AF65-F5344CB8AC3E}">
        <p14:creationId xmlns:p14="http://schemas.microsoft.com/office/powerpoint/2010/main" val="34815075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B047B3-6C10-3D88-4BDC-B1651ADA308A}"/>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405FB621-5574-DE44-C9A2-6D8837B0AF73}"/>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929E8145-812F-147D-2F3A-E7145C94007B}"/>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15</a:t>
            </a:fld>
            <a:endParaRPr lang="en-GB" noProof="0" dirty="0"/>
          </a:p>
        </p:txBody>
      </p:sp>
      <p:sp>
        <p:nvSpPr>
          <p:cNvPr id="7" name="Titel 6">
            <a:extLst>
              <a:ext uri="{FF2B5EF4-FFF2-40B4-BE49-F238E27FC236}">
                <a16:creationId xmlns:a16="http://schemas.microsoft.com/office/drawing/2014/main" id="{2CA567A1-1BF6-FE20-7BC0-C8BDB9BC9C5C}"/>
              </a:ext>
            </a:extLst>
          </p:cNvPr>
          <p:cNvSpPr>
            <a:spLocks noGrp="1"/>
          </p:cNvSpPr>
          <p:nvPr>
            <p:ph type="title"/>
          </p:nvPr>
        </p:nvSpPr>
        <p:spPr>
          <a:xfrm>
            <a:off x="406405" y="929899"/>
            <a:ext cx="11377084" cy="832226"/>
          </a:xfrm>
        </p:spPr>
        <p:txBody>
          <a:bodyPr anchor="t">
            <a:normAutofit fontScale="90000"/>
          </a:bodyPr>
          <a:lstStyle/>
          <a:p>
            <a:r>
              <a:rPr lang="en-GB" noProof="0" dirty="0"/>
              <a:t>Improvement 5:</a:t>
            </a:r>
            <a:br>
              <a:rPr lang="en-GB" noProof="0" dirty="0"/>
            </a:br>
            <a:r>
              <a:rPr lang="en-GB" noProof="0" dirty="0"/>
              <a:t>Multiple cameras</a:t>
            </a:r>
          </a:p>
        </p:txBody>
      </p:sp>
      <p:sp>
        <p:nvSpPr>
          <p:cNvPr id="2" name="Date Placeholder 1">
            <a:extLst>
              <a:ext uri="{FF2B5EF4-FFF2-40B4-BE49-F238E27FC236}">
                <a16:creationId xmlns:a16="http://schemas.microsoft.com/office/drawing/2014/main" id="{AC039B9A-38A3-7515-D790-69B69656647B}"/>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pic>
        <p:nvPicPr>
          <p:cNvPr id="3" name="Picture 2">
            <a:extLst>
              <a:ext uri="{FF2B5EF4-FFF2-40B4-BE49-F238E27FC236}">
                <a16:creationId xmlns:a16="http://schemas.microsoft.com/office/drawing/2014/main" id="{2FF72A6A-4827-221B-4F3D-BE75E0645E0C}"/>
              </a:ext>
            </a:extLst>
          </p:cNvPr>
          <p:cNvPicPr>
            <a:picLocks noChangeAspect="1"/>
          </p:cNvPicPr>
          <p:nvPr/>
        </p:nvPicPr>
        <p:blipFill>
          <a:blip r:embed="rId3"/>
          <a:srcRect l="3969" t="11359" r="4613"/>
          <a:stretch>
            <a:fillRect/>
          </a:stretch>
        </p:blipFill>
        <p:spPr>
          <a:xfrm>
            <a:off x="2567019" y="1978701"/>
            <a:ext cx="7057962" cy="4277193"/>
          </a:xfrm>
          <a:prstGeom prst="rect">
            <a:avLst/>
          </a:prstGeom>
        </p:spPr>
      </p:pic>
    </p:spTree>
    <p:extLst>
      <p:ext uri="{BB962C8B-B14F-4D97-AF65-F5344CB8AC3E}">
        <p14:creationId xmlns:p14="http://schemas.microsoft.com/office/powerpoint/2010/main" val="12785631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31E0BE-336B-FE07-F480-AAC24EDA96A0}"/>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F9DAD46E-BAAB-4D77-C3D7-3BDC5F6CB355}"/>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DD132F90-782F-6229-ACB8-1DD82F07C775}"/>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16</a:t>
            </a:fld>
            <a:endParaRPr lang="en-GB" noProof="0" dirty="0"/>
          </a:p>
        </p:txBody>
      </p:sp>
      <p:sp>
        <p:nvSpPr>
          <p:cNvPr id="7" name="Titel 6">
            <a:extLst>
              <a:ext uri="{FF2B5EF4-FFF2-40B4-BE49-F238E27FC236}">
                <a16:creationId xmlns:a16="http://schemas.microsoft.com/office/drawing/2014/main" id="{EF2F1348-9ED9-5C00-DE79-C6A9B0D96100}"/>
              </a:ext>
            </a:extLst>
          </p:cNvPr>
          <p:cNvSpPr>
            <a:spLocks noGrp="1"/>
          </p:cNvSpPr>
          <p:nvPr>
            <p:ph type="title"/>
          </p:nvPr>
        </p:nvSpPr>
        <p:spPr>
          <a:xfrm>
            <a:off x="406405" y="929899"/>
            <a:ext cx="11377084" cy="832226"/>
          </a:xfrm>
        </p:spPr>
        <p:txBody>
          <a:bodyPr anchor="t">
            <a:normAutofit fontScale="90000"/>
          </a:bodyPr>
          <a:lstStyle/>
          <a:p>
            <a:br>
              <a:rPr lang="en-GB" noProof="0" dirty="0"/>
            </a:br>
            <a:r>
              <a:rPr lang="en-GB" noProof="0" dirty="0"/>
              <a:t>how did we achieve all this in real-time??</a:t>
            </a:r>
          </a:p>
        </p:txBody>
      </p:sp>
      <p:sp>
        <p:nvSpPr>
          <p:cNvPr id="14" name="Inhaltsplatzhalter 13">
            <a:extLst>
              <a:ext uri="{FF2B5EF4-FFF2-40B4-BE49-F238E27FC236}">
                <a16:creationId xmlns:a16="http://schemas.microsoft.com/office/drawing/2014/main" id="{402D07C1-A128-3223-9FBB-D0BB76CB94A4}"/>
              </a:ext>
            </a:extLst>
          </p:cNvPr>
          <p:cNvSpPr>
            <a:spLocks noGrp="1"/>
          </p:cNvSpPr>
          <p:nvPr>
            <p:ph idx="1"/>
          </p:nvPr>
        </p:nvSpPr>
        <p:spPr>
          <a:xfrm>
            <a:off x="406406" y="2565404"/>
            <a:ext cx="5037792" cy="3678237"/>
          </a:xfrm>
        </p:spPr>
        <p:txBody>
          <a:bodyPr anchor="t">
            <a:normAutofit/>
          </a:bodyPr>
          <a:lstStyle/>
          <a:p>
            <a:pPr marL="342900" lvl="2" indent="-342900">
              <a:buFont typeface="Arial" panose="020B0604020202020204" pitchFamily="34" charset="0"/>
              <a:buChar char="•"/>
            </a:pPr>
            <a:r>
              <a:rPr lang="en-GB" sz="2201" noProof="0" dirty="0">
                <a:solidFill>
                  <a:schemeClr val="tx1"/>
                </a:solidFill>
              </a:rPr>
              <a:t>CPU Threading</a:t>
            </a:r>
          </a:p>
          <a:p>
            <a:pPr marL="630903" lvl="3" indent="-342900">
              <a:buFont typeface="Arial" panose="020B0604020202020204" pitchFamily="34" charset="0"/>
              <a:buChar char="•"/>
            </a:pPr>
            <a:r>
              <a:rPr lang="en-GB" sz="2201" dirty="0"/>
              <a:t>Thread for each angle</a:t>
            </a:r>
          </a:p>
          <a:p>
            <a:pPr marL="630903" lvl="3" indent="-342900">
              <a:buFont typeface="Arial" panose="020B0604020202020204" pitchFamily="34" charset="0"/>
              <a:buChar char="•"/>
            </a:pPr>
            <a:r>
              <a:rPr lang="en-GB" sz="2201" noProof="0" dirty="0">
                <a:solidFill>
                  <a:schemeClr val="tx1"/>
                </a:solidFill>
              </a:rPr>
              <a:t>Thread for each Face Detection model (HAAR &amp; DNN)</a:t>
            </a:r>
          </a:p>
          <a:p>
            <a:pPr marL="630903" lvl="3" indent="-342900">
              <a:buFont typeface="Arial" panose="020B0604020202020204" pitchFamily="34" charset="0"/>
              <a:buChar char="•"/>
            </a:pPr>
            <a:r>
              <a:rPr lang="en-GB" sz="2201" noProof="0" dirty="0">
                <a:solidFill>
                  <a:schemeClr val="tx1"/>
                </a:solidFill>
              </a:rPr>
              <a:t>Thread for each camera</a:t>
            </a:r>
          </a:p>
          <a:p>
            <a:pPr marL="630903" lvl="3" indent="-342900">
              <a:buFont typeface="Arial" panose="020B0604020202020204" pitchFamily="34" charset="0"/>
              <a:buChar char="•"/>
            </a:pPr>
            <a:r>
              <a:rPr lang="en-GB" sz="2201" dirty="0"/>
              <a:t>Thread for Face Identification</a:t>
            </a:r>
            <a:endParaRPr lang="en-GB" sz="2201" noProof="0" dirty="0">
              <a:solidFill>
                <a:schemeClr val="tx1"/>
              </a:solidFill>
            </a:endParaRPr>
          </a:p>
        </p:txBody>
      </p:sp>
      <p:sp>
        <p:nvSpPr>
          <p:cNvPr id="2" name="Date Placeholder 1">
            <a:extLst>
              <a:ext uri="{FF2B5EF4-FFF2-40B4-BE49-F238E27FC236}">
                <a16:creationId xmlns:a16="http://schemas.microsoft.com/office/drawing/2014/main" id="{BD40FA04-CEC8-1E08-277B-35D4C5AC2388}"/>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pic>
        <p:nvPicPr>
          <p:cNvPr id="4" name="Picture 3" descr="Screens screenshot of a computer screen&#10;&#10;AI-generated content may be incorrect.">
            <a:extLst>
              <a:ext uri="{FF2B5EF4-FFF2-40B4-BE49-F238E27FC236}">
                <a16:creationId xmlns:a16="http://schemas.microsoft.com/office/drawing/2014/main" id="{90F22982-746D-A2A4-5F8F-F3DAD0A9B37A}"/>
              </a:ext>
            </a:extLst>
          </p:cNvPr>
          <p:cNvPicPr>
            <a:picLocks noChangeAspect="1"/>
          </p:cNvPicPr>
          <p:nvPr/>
        </p:nvPicPr>
        <p:blipFill>
          <a:blip r:embed="rId3"/>
          <a:srcRect l="19665" t="16932" r="46214" b="34677"/>
          <a:stretch>
            <a:fillRect/>
          </a:stretch>
        </p:blipFill>
        <p:spPr>
          <a:xfrm>
            <a:off x="7000474" y="2033697"/>
            <a:ext cx="4783015" cy="4239324"/>
          </a:xfrm>
          <a:prstGeom prst="rect">
            <a:avLst/>
          </a:prstGeom>
        </p:spPr>
      </p:pic>
    </p:spTree>
    <p:extLst>
      <p:ext uri="{BB962C8B-B14F-4D97-AF65-F5344CB8AC3E}">
        <p14:creationId xmlns:p14="http://schemas.microsoft.com/office/powerpoint/2010/main" val="308292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9FABF9-FD29-E1D6-7C45-D3881CE21C04}"/>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799E4577-019F-8201-0E91-4AF46E292295}"/>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1B31C21E-64F7-85F0-AC69-1E8E32EE7B8D}"/>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17</a:t>
            </a:fld>
            <a:endParaRPr lang="en-GB" noProof="0" dirty="0"/>
          </a:p>
        </p:txBody>
      </p:sp>
      <p:sp>
        <p:nvSpPr>
          <p:cNvPr id="7" name="Titel 6">
            <a:extLst>
              <a:ext uri="{FF2B5EF4-FFF2-40B4-BE49-F238E27FC236}">
                <a16:creationId xmlns:a16="http://schemas.microsoft.com/office/drawing/2014/main" id="{B564509C-B54B-8CEC-8666-8D47626AB66B}"/>
              </a:ext>
            </a:extLst>
          </p:cNvPr>
          <p:cNvSpPr>
            <a:spLocks noGrp="1"/>
          </p:cNvSpPr>
          <p:nvPr>
            <p:ph type="title"/>
          </p:nvPr>
        </p:nvSpPr>
        <p:spPr>
          <a:xfrm>
            <a:off x="406405" y="1366123"/>
            <a:ext cx="11377084" cy="396001"/>
          </a:xfrm>
        </p:spPr>
        <p:txBody>
          <a:bodyPr anchor="t">
            <a:normAutofit fontScale="90000"/>
          </a:bodyPr>
          <a:lstStyle/>
          <a:p>
            <a:r>
              <a:rPr lang="en-GB" noProof="0" dirty="0"/>
              <a:t>Conclusion</a:t>
            </a:r>
          </a:p>
        </p:txBody>
      </p:sp>
      <p:sp>
        <p:nvSpPr>
          <p:cNvPr id="2" name="Date Placeholder 1">
            <a:extLst>
              <a:ext uri="{FF2B5EF4-FFF2-40B4-BE49-F238E27FC236}">
                <a16:creationId xmlns:a16="http://schemas.microsoft.com/office/drawing/2014/main" id="{E4622BC7-EB39-247E-95CC-2CFCDB89BF94}"/>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sp>
        <p:nvSpPr>
          <p:cNvPr id="3" name="TextBox 2">
            <a:extLst>
              <a:ext uri="{FF2B5EF4-FFF2-40B4-BE49-F238E27FC236}">
                <a16:creationId xmlns:a16="http://schemas.microsoft.com/office/drawing/2014/main" id="{092899D4-9DE8-F663-357C-56EA1E394B51}"/>
              </a:ext>
            </a:extLst>
          </p:cNvPr>
          <p:cNvSpPr txBox="1"/>
          <p:nvPr/>
        </p:nvSpPr>
        <p:spPr>
          <a:xfrm>
            <a:off x="546652" y="2146852"/>
            <a:ext cx="8319052" cy="4084983"/>
          </a:xfrm>
          <a:prstGeom prst="rect">
            <a:avLst/>
          </a:prstGeom>
          <a:noFill/>
        </p:spPr>
        <p:txBody>
          <a:bodyPr wrap="square" rtlCol="0">
            <a:normAutofit/>
          </a:bodyPr>
          <a:lstStyle/>
          <a:p>
            <a:pPr marL="342900" indent="-342900">
              <a:spcAft>
                <a:spcPts val="1200"/>
              </a:spcAft>
              <a:buFont typeface="+mj-lt"/>
              <a:buAutoNum type="arabicPeriod"/>
            </a:pPr>
            <a:r>
              <a:rPr lang="en-GB" noProof="0" dirty="0"/>
              <a:t>Use open-source HAAR &amp; DNN for face detection</a:t>
            </a:r>
          </a:p>
          <a:p>
            <a:pPr marL="342900" indent="-342900">
              <a:spcAft>
                <a:spcPts val="1200"/>
              </a:spcAft>
              <a:buFont typeface="+mj-lt"/>
              <a:buAutoNum type="arabicPeriod"/>
            </a:pPr>
            <a:r>
              <a:rPr lang="en-GB" noProof="0" dirty="0"/>
              <a:t>Face detection at multiple angles</a:t>
            </a:r>
          </a:p>
          <a:p>
            <a:pPr marL="342900" indent="-342900">
              <a:spcAft>
                <a:spcPts val="1200"/>
              </a:spcAft>
              <a:buFont typeface="+mj-lt"/>
              <a:buAutoNum type="arabicPeriod"/>
            </a:pPr>
            <a:r>
              <a:rPr lang="en-GB" noProof="0" dirty="0"/>
              <a:t>Model Fusion between the 2 models.</a:t>
            </a:r>
          </a:p>
          <a:p>
            <a:pPr marL="342900" indent="-342900">
              <a:spcAft>
                <a:spcPts val="1200"/>
              </a:spcAft>
              <a:buFont typeface="+mj-lt"/>
              <a:buAutoNum type="arabicPeriod"/>
            </a:pPr>
            <a:r>
              <a:rPr lang="en-GB" dirty="0"/>
              <a:t>Merge all boxes into 1 for each face.</a:t>
            </a:r>
          </a:p>
          <a:p>
            <a:pPr marL="342900" indent="-342900">
              <a:spcAft>
                <a:spcPts val="1200"/>
              </a:spcAft>
              <a:buFont typeface="+mj-lt"/>
              <a:buAutoNum type="arabicPeriod"/>
            </a:pPr>
            <a:r>
              <a:rPr lang="en-GB" dirty="0"/>
              <a:t>Face identification by embedded faces and Cosine Similarity.</a:t>
            </a:r>
          </a:p>
          <a:p>
            <a:pPr marL="342900" indent="-342900">
              <a:spcAft>
                <a:spcPts val="1200"/>
              </a:spcAft>
              <a:buFont typeface="+mj-lt"/>
              <a:buAutoNum type="arabicPeriod"/>
            </a:pPr>
            <a:r>
              <a:rPr lang="en-GB" dirty="0"/>
              <a:t>Multiple cameras</a:t>
            </a:r>
          </a:p>
          <a:p>
            <a:pPr marL="342900" indent="-342900">
              <a:spcAft>
                <a:spcPts val="1200"/>
              </a:spcAft>
              <a:buFont typeface="+mj-lt"/>
              <a:buAutoNum type="arabicPeriod"/>
            </a:pPr>
            <a:r>
              <a:rPr lang="en-GB" dirty="0"/>
              <a:t>Live demo!</a:t>
            </a:r>
          </a:p>
          <a:p>
            <a:endParaRPr lang="en-GB" dirty="0"/>
          </a:p>
          <a:p>
            <a:endParaRPr lang="en-GB" dirty="0"/>
          </a:p>
        </p:txBody>
      </p:sp>
    </p:spTree>
    <p:extLst>
      <p:ext uri="{BB962C8B-B14F-4D97-AF65-F5344CB8AC3E}">
        <p14:creationId xmlns:p14="http://schemas.microsoft.com/office/powerpoint/2010/main" val="8961197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Vertikaler Textplatzhalter 23"/>
          <p:cNvSpPr>
            <a:spLocks noGrp="1"/>
          </p:cNvSpPr>
          <p:nvPr>
            <p:ph type="body" orient="vert" idx="14"/>
          </p:nvPr>
        </p:nvSpPr>
        <p:spPr>
          <a:xfrm>
            <a:off x="1580323" y="2545120"/>
            <a:ext cx="8587408" cy="3408419"/>
          </a:xfrm>
        </p:spPr>
        <p:txBody>
          <a:bodyPr/>
          <a:lstStyle/>
          <a:p>
            <a:pPr algn="ctr"/>
            <a:r>
              <a:rPr lang="en-GB" noProof="0" dirty="0"/>
              <a:t>Thank you!</a:t>
            </a:r>
          </a:p>
        </p:txBody>
      </p:sp>
      <p:sp>
        <p:nvSpPr>
          <p:cNvPr id="12" name="Datumsplatzhalter 11">
            <a:extLst>
              <a:ext uri="{FF2B5EF4-FFF2-40B4-BE49-F238E27FC236}">
                <a16:creationId xmlns:a16="http://schemas.microsoft.com/office/drawing/2014/main" id="{52AECA44-6693-4EB7-B2B5-6A2C586FE67D}"/>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sp>
        <p:nvSpPr>
          <p:cNvPr id="13" name="Fußzeilenplatzhalter 12">
            <a:extLst>
              <a:ext uri="{FF2B5EF4-FFF2-40B4-BE49-F238E27FC236}">
                <a16:creationId xmlns:a16="http://schemas.microsoft.com/office/drawing/2014/main" id="{D90DBF1E-C4B8-4D3B-84CE-E6AD5C7EB472}"/>
              </a:ext>
            </a:extLst>
          </p:cNvPr>
          <p:cNvSpPr>
            <a:spLocks noGrp="1"/>
          </p:cNvSpPr>
          <p:nvPr>
            <p:ph type="ftr" sz="quarter" idx="11"/>
          </p:nvPr>
        </p:nvSpPr>
        <p:spPr/>
        <p:txBody>
          <a:bodyPr/>
          <a:lstStyle/>
          <a:p>
            <a:r>
              <a:rPr lang="en-GB" noProof="0" dirty="0"/>
              <a:t>Mostafa Ahmed &amp; Omar Fahmy | Computer and Robot Vision |  WS 2025/26</a:t>
            </a:r>
          </a:p>
        </p:txBody>
      </p:sp>
      <p:sp>
        <p:nvSpPr>
          <p:cNvPr id="14" name="Foliennummernplatzhalter 13">
            <a:extLst>
              <a:ext uri="{FF2B5EF4-FFF2-40B4-BE49-F238E27FC236}">
                <a16:creationId xmlns:a16="http://schemas.microsoft.com/office/drawing/2014/main" id="{F034B9B7-B9EB-4395-8629-FCFEFC1BEA19}"/>
              </a:ext>
            </a:extLst>
          </p:cNvPr>
          <p:cNvSpPr>
            <a:spLocks noGrp="1"/>
          </p:cNvSpPr>
          <p:nvPr>
            <p:ph type="sldNum" sz="quarter" idx="12"/>
          </p:nvPr>
        </p:nvSpPr>
        <p:spPr/>
        <p:txBody>
          <a:bodyPr/>
          <a:lstStyle/>
          <a:p>
            <a:r>
              <a:rPr lang="en-GB" noProof="0" dirty="0"/>
              <a:t>|  </a:t>
            </a:r>
            <a:fld id="{E6B5151A-17C4-4431-8407-112C0160A8B6}" type="slidenum">
              <a:rPr lang="en-GB" noProof="0" smtClean="0"/>
              <a:pPr/>
              <a:t>18</a:t>
            </a:fld>
            <a:endParaRPr lang="en-GB" noProof="0" dirty="0"/>
          </a:p>
        </p:txBody>
      </p:sp>
    </p:spTree>
    <p:extLst>
      <p:ext uri="{BB962C8B-B14F-4D97-AF65-F5344CB8AC3E}">
        <p14:creationId xmlns:p14="http://schemas.microsoft.com/office/powerpoint/2010/main" val="36155646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ooter Placeholder 1">
            <a:extLst>
              <a:ext uri="{FF2B5EF4-FFF2-40B4-BE49-F238E27FC236}">
                <a16:creationId xmlns:a16="http://schemas.microsoft.com/office/drawing/2014/main" id="{7B292F4A-465F-9006-E206-D1500509487E}"/>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6EE2B67B-5E67-426C-B74A-F5CC99E3CF4F}"/>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2</a:t>
            </a:fld>
            <a:endParaRPr lang="en-GB" noProof="0" dirty="0"/>
          </a:p>
        </p:txBody>
      </p:sp>
      <p:sp>
        <p:nvSpPr>
          <p:cNvPr id="7" name="Titel 6">
            <a:extLst>
              <a:ext uri="{FF2B5EF4-FFF2-40B4-BE49-F238E27FC236}">
                <a16:creationId xmlns:a16="http://schemas.microsoft.com/office/drawing/2014/main" id="{01AA2FE4-F9A2-4F2A-B67B-40E1CC7A7613}"/>
              </a:ext>
            </a:extLst>
          </p:cNvPr>
          <p:cNvSpPr>
            <a:spLocks noGrp="1"/>
          </p:cNvSpPr>
          <p:nvPr>
            <p:ph type="title"/>
          </p:nvPr>
        </p:nvSpPr>
        <p:spPr>
          <a:xfrm>
            <a:off x="406405" y="1366123"/>
            <a:ext cx="11377084" cy="396001"/>
          </a:xfrm>
        </p:spPr>
        <p:txBody>
          <a:bodyPr anchor="t">
            <a:normAutofit fontScale="90000"/>
          </a:bodyPr>
          <a:lstStyle/>
          <a:p>
            <a:r>
              <a:rPr lang="en-GB" noProof="0" dirty="0"/>
              <a:t>Outline</a:t>
            </a:r>
          </a:p>
        </p:txBody>
      </p:sp>
      <p:sp>
        <p:nvSpPr>
          <p:cNvPr id="14" name="Inhaltsplatzhalter 13">
            <a:extLst>
              <a:ext uri="{FF2B5EF4-FFF2-40B4-BE49-F238E27FC236}">
                <a16:creationId xmlns:a16="http://schemas.microsoft.com/office/drawing/2014/main" id="{8EC001CA-7019-4DFC-BA8C-58E4E8777965}"/>
              </a:ext>
            </a:extLst>
          </p:cNvPr>
          <p:cNvSpPr>
            <a:spLocks noGrp="1"/>
          </p:cNvSpPr>
          <p:nvPr>
            <p:ph idx="1"/>
          </p:nvPr>
        </p:nvSpPr>
        <p:spPr>
          <a:xfrm>
            <a:off x="406405" y="2565404"/>
            <a:ext cx="5592519" cy="3678237"/>
          </a:xfrm>
        </p:spPr>
        <p:txBody>
          <a:bodyPr anchor="t">
            <a:normAutofit/>
          </a:bodyPr>
          <a:lstStyle/>
          <a:p>
            <a:pPr lvl="2"/>
            <a:br>
              <a:rPr lang="en-GB" sz="2201" noProof="0" dirty="0"/>
            </a:br>
            <a:endParaRPr lang="en-GB" sz="2201" noProof="0" dirty="0"/>
          </a:p>
          <a:p>
            <a:pPr lvl="2"/>
            <a:br>
              <a:rPr lang="en-GB" sz="2201" noProof="0" dirty="0">
                <a:solidFill>
                  <a:schemeClr val="tx1"/>
                </a:solidFill>
              </a:rPr>
            </a:br>
            <a:endParaRPr lang="en-GB" sz="2201" noProof="0" dirty="0">
              <a:solidFill>
                <a:schemeClr val="tx1"/>
              </a:solidFill>
            </a:endParaRPr>
          </a:p>
        </p:txBody>
      </p:sp>
      <p:sp>
        <p:nvSpPr>
          <p:cNvPr id="2" name="Date Placeholder 1">
            <a:extLst>
              <a:ext uri="{FF2B5EF4-FFF2-40B4-BE49-F238E27FC236}">
                <a16:creationId xmlns:a16="http://schemas.microsoft.com/office/drawing/2014/main" id="{4FF9EA4D-E06E-17F9-AC0B-07C8C2BF1667}"/>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sp>
        <p:nvSpPr>
          <p:cNvPr id="3" name="Inhaltsplatzhalter 13">
            <a:extLst>
              <a:ext uri="{FF2B5EF4-FFF2-40B4-BE49-F238E27FC236}">
                <a16:creationId xmlns:a16="http://schemas.microsoft.com/office/drawing/2014/main" id="{443137F0-29A8-86F2-6448-2021EF7F9891}"/>
              </a:ext>
            </a:extLst>
          </p:cNvPr>
          <p:cNvSpPr txBox="1">
            <a:spLocks/>
          </p:cNvSpPr>
          <p:nvPr/>
        </p:nvSpPr>
        <p:spPr>
          <a:xfrm>
            <a:off x="558805" y="1848678"/>
            <a:ext cx="5592519" cy="4547363"/>
          </a:xfrm>
          <a:prstGeom prst="rect">
            <a:avLst/>
          </a:prstGeom>
        </p:spPr>
        <p:txBody>
          <a:bodyPr vert="horz" lIns="0" tIns="0" rIns="0" bIns="0" rtlCol="0" anchor="t" anchorCtr="0">
            <a:normAutofit/>
          </a:bodyPr>
          <a:lstStyle>
            <a:lvl1pPr marL="0" indent="0" algn="l" defTabSz="914407" rtl="0" eaLnBrk="1" latinLnBrk="0" hangingPunct="1">
              <a:lnSpc>
                <a:spcPct val="105000"/>
              </a:lnSpc>
              <a:spcBef>
                <a:spcPts val="0"/>
              </a:spcBef>
              <a:spcAft>
                <a:spcPts val="1999"/>
              </a:spcAft>
              <a:buFont typeface="Arial" panose="020B0604020202020204" pitchFamily="34" charset="0"/>
              <a:buNone/>
              <a:tabLst>
                <a:tab pos="288003" algn="l"/>
                <a:tab pos="792005" algn="l"/>
              </a:tabLst>
              <a:defRPr sz="2201" b="0" kern="1200" baseline="0">
                <a:solidFill>
                  <a:schemeClr val="tx1"/>
                </a:solidFill>
                <a:latin typeface="+mn-lt"/>
                <a:ea typeface="+mn-ea"/>
                <a:cs typeface="+mn-cs"/>
              </a:defRPr>
            </a:lvl1pPr>
            <a:lvl2pPr marL="288003" indent="-288003" algn="l" defTabSz="914407" rtl="0" eaLnBrk="1" latinLnBrk="0" hangingPunct="1">
              <a:lnSpc>
                <a:spcPct val="105000"/>
              </a:lnSpc>
              <a:spcBef>
                <a:spcPts val="599"/>
              </a:spcBef>
              <a:buClr>
                <a:schemeClr val="accent1"/>
              </a:buClr>
              <a:buFont typeface="Arial" panose="020B0604020202020204" pitchFamily="34" charset="0"/>
              <a:buChar char="&gt;"/>
              <a:tabLst>
                <a:tab pos="288003" algn="l"/>
                <a:tab pos="792005" algn="l"/>
              </a:tabLst>
              <a:defRPr sz="2201" b="0" kern="1200">
                <a:solidFill>
                  <a:schemeClr val="tx1"/>
                </a:solidFill>
                <a:latin typeface="+mn-lt"/>
                <a:ea typeface="+mn-ea"/>
                <a:cs typeface="+mn-cs"/>
              </a:defRPr>
            </a:lvl2pPr>
            <a:lvl3pPr marL="0" indent="0" algn="l" defTabSz="914407" rtl="0" eaLnBrk="1" latinLnBrk="0" hangingPunct="1">
              <a:lnSpc>
                <a:spcPct val="108000"/>
              </a:lnSpc>
              <a:spcBef>
                <a:spcPts val="0"/>
              </a:spcBef>
              <a:spcAft>
                <a:spcPts val="599"/>
              </a:spcAft>
              <a:buFont typeface="Arial" panose="020B0604020202020204" pitchFamily="34" charset="0"/>
              <a:buNone/>
              <a:tabLst>
                <a:tab pos="288003" algn="l"/>
                <a:tab pos="792005" algn="l"/>
              </a:tabLst>
              <a:defRPr sz="1999" b="0" kern="1200">
                <a:solidFill>
                  <a:schemeClr val="accent1"/>
                </a:solidFill>
                <a:latin typeface="+mn-lt"/>
                <a:ea typeface="+mn-ea"/>
                <a:cs typeface="+mn-cs"/>
              </a:defRPr>
            </a:lvl3pPr>
            <a:lvl4pPr marL="288003" indent="0" algn="l" defTabSz="914407" rtl="0" eaLnBrk="1" latinLnBrk="0" hangingPunct="1">
              <a:lnSpc>
                <a:spcPct val="108000"/>
              </a:lnSpc>
              <a:spcBef>
                <a:spcPts val="1300"/>
              </a:spcBef>
              <a:spcAft>
                <a:spcPts val="0"/>
              </a:spcAft>
              <a:buFont typeface="Arial" panose="020B0604020202020204" pitchFamily="34" charset="0"/>
              <a:buNone/>
              <a:tabLst>
                <a:tab pos="288003" algn="l"/>
                <a:tab pos="792005" algn="l"/>
              </a:tabLst>
              <a:defRPr sz="1999" b="1" kern="1200">
                <a:solidFill>
                  <a:schemeClr val="tx1"/>
                </a:solidFill>
                <a:latin typeface="+mj-lt"/>
                <a:ea typeface="+mn-ea"/>
                <a:cs typeface="+mn-cs"/>
              </a:defRPr>
            </a:lvl4pPr>
            <a:lvl5pPr marL="288003" indent="-288003" algn="l" defTabSz="914407" rtl="0" eaLnBrk="1" latinLnBrk="0" hangingPunct="1">
              <a:lnSpc>
                <a:spcPct val="108000"/>
              </a:lnSpc>
              <a:spcBef>
                <a:spcPts val="0"/>
              </a:spcBef>
              <a:spcAft>
                <a:spcPts val="0"/>
              </a:spcAft>
              <a:buClr>
                <a:schemeClr val="accent1"/>
              </a:buClr>
              <a:buFont typeface="Arial" panose="020B0604020202020204" pitchFamily="34" charset="0"/>
              <a:buChar char="&gt;"/>
              <a:tabLst>
                <a:tab pos="288003" algn="l"/>
                <a:tab pos="792005" algn="l"/>
              </a:tabLst>
              <a:defRPr sz="1999" b="0" kern="1200">
                <a:solidFill>
                  <a:schemeClr val="tx1"/>
                </a:solidFill>
                <a:latin typeface="+mn-lt"/>
                <a:ea typeface="+mn-ea"/>
                <a:cs typeface="+mn-cs"/>
              </a:defRPr>
            </a:lvl5pPr>
            <a:lvl6pPr marL="504004" indent="-216001" algn="l" defTabSz="914407" rtl="0" eaLnBrk="1" latinLnBrk="0" hangingPunct="1">
              <a:lnSpc>
                <a:spcPct val="108000"/>
              </a:lnSpc>
              <a:spcBef>
                <a:spcPts val="0"/>
              </a:spcBef>
              <a:spcAft>
                <a:spcPts val="0"/>
              </a:spcAft>
              <a:buFont typeface="Wingdings" panose="05000000000000000000" pitchFamily="2" charset="2"/>
              <a:buChar char=""/>
              <a:tabLst>
                <a:tab pos="288003" algn="l"/>
                <a:tab pos="792005" algn="l"/>
              </a:tabLst>
              <a:defRPr sz="1999" b="0" kern="1200">
                <a:solidFill>
                  <a:schemeClr val="tx1"/>
                </a:solidFill>
                <a:latin typeface="+mn-lt"/>
                <a:ea typeface="+mn-ea"/>
                <a:cs typeface="+mn-cs"/>
              </a:defRPr>
            </a:lvl6pPr>
            <a:lvl7pPr marL="288003" indent="-288003" algn="l" defTabSz="914407" rtl="0" eaLnBrk="1" latinLnBrk="0" hangingPunct="1">
              <a:lnSpc>
                <a:spcPct val="108000"/>
              </a:lnSpc>
              <a:spcBef>
                <a:spcPts val="0"/>
              </a:spcBef>
              <a:spcAft>
                <a:spcPts val="0"/>
              </a:spcAft>
              <a:buFont typeface="+mj-lt"/>
              <a:buAutoNum type="arabicPeriod"/>
              <a:tabLst>
                <a:tab pos="288003" algn="l"/>
                <a:tab pos="792005" algn="l"/>
              </a:tabLst>
              <a:defRPr sz="1999" b="0" kern="1200">
                <a:solidFill>
                  <a:schemeClr val="tx1"/>
                </a:solidFill>
                <a:latin typeface="+mn-lt"/>
                <a:ea typeface="+mn-ea"/>
                <a:cs typeface="+mn-cs"/>
              </a:defRPr>
            </a:lvl7pPr>
            <a:lvl8pPr marL="288003"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tx1"/>
                </a:solidFill>
                <a:latin typeface="+mn-lt"/>
                <a:ea typeface="+mn-ea"/>
                <a:cs typeface="+mn-cs"/>
              </a:defRPr>
            </a:lvl8pPr>
            <a:lvl9pPr marL="0"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tx1"/>
                </a:solidFill>
                <a:latin typeface="+mn-lt"/>
                <a:ea typeface="+mn-ea"/>
                <a:cs typeface="+mn-cs"/>
              </a:defRPr>
            </a:lvl9pPr>
          </a:lstStyle>
          <a:p>
            <a:pPr marL="342900" lvl="2" indent="-342900">
              <a:buFont typeface="Arial" panose="020B0604020202020204" pitchFamily="34" charset="0"/>
              <a:buChar char="•"/>
            </a:pPr>
            <a:endParaRPr lang="en-GB" sz="2201" dirty="0">
              <a:solidFill>
                <a:schemeClr val="tx1"/>
              </a:solidFill>
            </a:endParaRPr>
          </a:p>
          <a:p>
            <a:pPr marL="342900" lvl="2" indent="-342900">
              <a:buFont typeface="Arial" panose="020B0604020202020204" pitchFamily="34" charset="0"/>
              <a:buChar char="•"/>
            </a:pPr>
            <a:r>
              <a:rPr lang="en-GB" sz="2201" dirty="0">
                <a:solidFill>
                  <a:schemeClr val="tx1"/>
                </a:solidFill>
              </a:rPr>
              <a:t>Introduction</a:t>
            </a:r>
          </a:p>
          <a:p>
            <a:pPr marL="342900" lvl="2" indent="-342900">
              <a:buFont typeface="Arial" panose="020B0604020202020204" pitchFamily="34" charset="0"/>
              <a:buChar char="•"/>
            </a:pPr>
            <a:r>
              <a:rPr lang="en-GB" sz="2201" dirty="0">
                <a:solidFill>
                  <a:schemeClr val="tx1"/>
                </a:solidFill>
              </a:rPr>
              <a:t>Open-source models</a:t>
            </a:r>
          </a:p>
          <a:p>
            <a:pPr marL="342900" lvl="2" indent="-342900">
              <a:buFont typeface="Arial" panose="020B0604020202020204" pitchFamily="34" charset="0"/>
              <a:buChar char="•"/>
            </a:pPr>
            <a:r>
              <a:rPr lang="en-GB" sz="2201" dirty="0">
                <a:solidFill>
                  <a:schemeClr val="tx1"/>
                </a:solidFill>
              </a:rPr>
              <a:t>Our improvements</a:t>
            </a:r>
          </a:p>
          <a:p>
            <a:pPr marL="342900" lvl="2" indent="-342900">
              <a:buFont typeface="Arial" panose="020B0604020202020204" pitchFamily="34" charset="0"/>
              <a:buChar char="•"/>
            </a:pPr>
            <a:r>
              <a:rPr lang="en-GB" sz="2201" dirty="0">
                <a:solidFill>
                  <a:schemeClr val="tx1"/>
                </a:solidFill>
              </a:rPr>
              <a:t>Problems that we faced</a:t>
            </a:r>
          </a:p>
          <a:p>
            <a:pPr marL="342900" lvl="2" indent="-342900">
              <a:buFont typeface="Arial" panose="020B0604020202020204" pitchFamily="34" charset="0"/>
              <a:buChar char="•"/>
            </a:pPr>
            <a:r>
              <a:rPr lang="en-GB" sz="2201" dirty="0">
                <a:solidFill>
                  <a:schemeClr val="tx1"/>
                </a:solidFill>
              </a:rPr>
              <a:t>Conclusion</a:t>
            </a:r>
          </a:p>
        </p:txBody>
      </p:sp>
    </p:spTree>
    <p:extLst>
      <p:ext uri="{BB962C8B-B14F-4D97-AF65-F5344CB8AC3E}">
        <p14:creationId xmlns:p14="http://schemas.microsoft.com/office/powerpoint/2010/main" val="32244121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38A276-72D2-674C-73BF-BC6CD9F41E9C}"/>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B47BC591-BF8B-7A98-AC94-426880D79286}"/>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5FC30F5A-5DF6-0FA9-8E41-505D3880F380}"/>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3</a:t>
            </a:fld>
            <a:endParaRPr lang="en-GB" noProof="0" dirty="0"/>
          </a:p>
        </p:txBody>
      </p:sp>
      <p:sp>
        <p:nvSpPr>
          <p:cNvPr id="7" name="Titel 6">
            <a:extLst>
              <a:ext uri="{FF2B5EF4-FFF2-40B4-BE49-F238E27FC236}">
                <a16:creationId xmlns:a16="http://schemas.microsoft.com/office/drawing/2014/main" id="{4100092D-DE55-2D5E-B981-0E893FB12E09}"/>
              </a:ext>
            </a:extLst>
          </p:cNvPr>
          <p:cNvSpPr>
            <a:spLocks noGrp="1"/>
          </p:cNvSpPr>
          <p:nvPr>
            <p:ph type="title"/>
          </p:nvPr>
        </p:nvSpPr>
        <p:spPr>
          <a:xfrm>
            <a:off x="406405" y="1366123"/>
            <a:ext cx="11377084" cy="396001"/>
          </a:xfrm>
        </p:spPr>
        <p:txBody>
          <a:bodyPr anchor="t">
            <a:normAutofit fontScale="90000"/>
          </a:bodyPr>
          <a:lstStyle/>
          <a:p>
            <a:r>
              <a:rPr lang="en-GB" noProof="0" dirty="0"/>
              <a:t>Models that we used &amp; improved</a:t>
            </a:r>
          </a:p>
        </p:txBody>
      </p:sp>
      <p:sp>
        <p:nvSpPr>
          <p:cNvPr id="14" name="Inhaltsplatzhalter 13">
            <a:extLst>
              <a:ext uri="{FF2B5EF4-FFF2-40B4-BE49-F238E27FC236}">
                <a16:creationId xmlns:a16="http://schemas.microsoft.com/office/drawing/2014/main" id="{6C94D222-DD98-71D6-6075-B8AF58EC4265}"/>
              </a:ext>
            </a:extLst>
          </p:cNvPr>
          <p:cNvSpPr>
            <a:spLocks noGrp="1"/>
          </p:cNvSpPr>
          <p:nvPr>
            <p:ph idx="1"/>
          </p:nvPr>
        </p:nvSpPr>
        <p:spPr>
          <a:xfrm>
            <a:off x="406406" y="2565404"/>
            <a:ext cx="3412560" cy="3678237"/>
          </a:xfrm>
        </p:spPr>
        <p:txBody>
          <a:bodyPr anchor="t">
            <a:normAutofit/>
          </a:bodyPr>
          <a:lstStyle/>
          <a:p>
            <a:pPr marL="342900" lvl="2" indent="-342900">
              <a:buFont typeface="Arial" panose="020B0604020202020204" pitchFamily="34" charset="0"/>
              <a:buChar char="•"/>
            </a:pPr>
            <a:r>
              <a:rPr lang="en-GB" sz="2201" dirty="0"/>
              <a:t>HAAR</a:t>
            </a:r>
          </a:p>
          <a:p>
            <a:pPr marL="630903" lvl="3" indent="-342900">
              <a:buFont typeface="Arial" panose="020B0604020202020204" pitchFamily="34" charset="0"/>
              <a:buChar char="•"/>
            </a:pPr>
            <a:r>
              <a:rPr lang="en-GB" sz="2201" dirty="0"/>
              <a:t>For far away faces</a:t>
            </a:r>
          </a:p>
          <a:p>
            <a:pPr marL="630903" lvl="3" indent="-342900">
              <a:buFont typeface="Arial" panose="020B0604020202020204" pitchFamily="34" charset="0"/>
              <a:buChar char="•"/>
            </a:pPr>
            <a:endParaRPr lang="en-GB" sz="2201" dirty="0"/>
          </a:p>
          <a:p>
            <a:pPr marL="342900" lvl="2" indent="-342900">
              <a:buFont typeface="Arial" panose="020B0604020202020204" pitchFamily="34" charset="0"/>
              <a:buChar char="•"/>
            </a:pPr>
            <a:r>
              <a:rPr lang="en-GB" sz="2201" noProof="0" dirty="0"/>
              <a:t>DNN</a:t>
            </a:r>
          </a:p>
          <a:p>
            <a:pPr marL="630903" lvl="3" indent="-342900">
              <a:buFont typeface="Arial" panose="020B0604020202020204" pitchFamily="34" charset="0"/>
              <a:buChar char="•"/>
            </a:pPr>
            <a:r>
              <a:rPr lang="en-GB" sz="2201" noProof="0" dirty="0"/>
              <a:t>Bet</a:t>
            </a:r>
            <a:r>
              <a:rPr lang="en-GB" sz="2201" dirty="0"/>
              <a:t>ter detection</a:t>
            </a:r>
            <a:endParaRPr lang="en-GB" sz="2201" noProof="0" dirty="0"/>
          </a:p>
          <a:p>
            <a:pPr lvl="2"/>
            <a:br>
              <a:rPr lang="en-GB" sz="2201" noProof="0" dirty="0">
                <a:solidFill>
                  <a:schemeClr val="tx1"/>
                </a:solidFill>
              </a:rPr>
            </a:br>
            <a:endParaRPr lang="en-GB" sz="2201" noProof="0" dirty="0">
              <a:solidFill>
                <a:schemeClr val="tx1"/>
              </a:solidFill>
            </a:endParaRPr>
          </a:p>
        </p:txBody>
      </p:sp>
      <p:sp>
        <p:nvSpPr>
          <p:cNvPr id="2" name="Date Placeholder 1">
            <a:extLst>
              <a:ext uri="{FF2B5EF4-FFF2-40B4-BE49-F238E27FC236}">
                <a16:creationId xmlns:a16="http://schemas.microsoft.com/office/drawing/2014/main" id="{470BC488-9E94-DA96-0BEA-A9AAE456F5BD}"/>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pic>
        <p:nvPicPr>
          <p:cNvPr id="4" name="Picture 3" descr="A screenshot of a computer&#10;&#10;AI-generated content may be incorrect.">
            <a:extLst>
              <a:ext uri="{FF2B5EF4-FFF2-40B4-BE49-F238E27FC236}">
                <a16:creationId xmlns:a16="http://schemas.microsoft.com/office/drawing/2014/main" id="{88D3A1F7-29DC-EDF1-032C-5EE08DFEB726}"/>
              </a:ext>
            </a:extLst>
          </p:cNvPr>
          <p:cNvPicPr>
            <a:picLocks noChangeAspect="1"/>
          </p:cNvPicPr>
          <p:nvPr/>
        </p:nvPicPr>
        <p:blipFill>
          <a:blip r:embed="rId3"/>
          <a:srcRect t="3159"/>
          <a:stretch>
            <a:fillRect/>
          </a:stretch>
        </p:blipFill>
        <p:spPr>
          <a:xfrm>
            <a:off x="5465249" y="2033696"/>
            <a:ext cx="6318240" cy="3824179"/>
          </a:xfrm>
          <a:prstGeom prst="rect">
            <a:avLst/>
          </a:prstGeom>
        </p:spPr>
      </p:pic>
    </p:spTree>
    <p:extLst>
      <p:ext uri="{BB962C8B-B14F-4D97-AF65-F5344CB8AC3E}">
        <p14:creationId xmlns:p14="http://schemas.microsoft.com/office/powerpoint/2010/main" val="9272431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D01168-6CC1-019A-BFB4-F6A8D478F6A1}"/>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DB5EC97A-BE50-67F4-7E17-3FB19FD4E655}"/>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8DEF9361-9899-BD3F-5661-329A35859641}"/>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4</a:t>
            </a:fld>
            <a:endParaRPr lang="en-GB" noProof="0" dirty="0"/>
          </a:p>
        </p:txBody>
      </p:sp>
      <p:sp>
        <p:nvSpPr>
          <p:cNvPr id="7" name="Titel 6">
            <a:extLst>
              <a:ext uri="{FF2B5EF4-FFF2-40B4-BE49-F238E27FC236}">
                <a16:creationId xmlns:a16="http://schemas.microsoft.com/office/drawing/2014/main" id="{2E4191B6-752F-7D31-3AAC-B04E67C1EF9C}"/>
              </a:ext>
            </a:extLst>
          </p:cNvPr>
          <p:cNvSpPr>
            <a:spLocks noGrp="1"/>
          </p:cNvSpPr>
          <p:nvPr>
            <p:ph type="title"/>
          </p:nvPr>
        </p:nvSpPr>
        <p:spPr>
          <a:xfrm>
            <a:off x="406405" y="929899"/>
            <a:ext cx="11377084" cy="832226"/>
          </a:xfrm>
        </p:spPr>
        <p:txBody>
          <a:bodyPr anchor="t">
            <a:normAutofit fontScale="90000"/>
          </a:bodyPr>
          <a:lstStyle/>
          <a:p>
            <a:r>
              <a:rPr lang="en-GB" noProof="0" dirty="0"/>
              <a:t>Improvement 1:</a:t>
            </a:r>
            <a:br>
              <a:rPr lang="en-GB" noProof="0" dirty="0"/>
            </a:br>
            <a:r>
              <a:rPr lang="en-GB" noProof="0" dirty="0"/>
              <a:t>Multiple angles</a:t>
            </a:r>
          </a:p>
        </p:txBody>
      </p:sp>
      <p:sp>
        <p:nvSpPr>
          <p:cNvPr id="14" name="Inhaltsplatzhalter 13">
            <a:extLst>
              <a:ext uri="{FF2B5EF4-FFF2-40B4-BE49-F238E27FC236}">
                <a16:creationId xmlns:a16="http://schemas.microsoft.com/office/drawing/2014/main" id="{36CB1180-53AD-6B6C-5D70-10415D919526}"/>
              </a:ext>
            </a:extLst>
          </p:cNvPr>
          <p:cNvSpPr>
            <a:spLocks noGrp="1"/>
          </p:cNvSpPr>
          <p:nvPr>
            <p:ph idx="1"/>
          </p:nvPr>
        </p:nvSpPr>
        <p:spPr>
          <a:xfrm>
            <a:off x="406405" y="2565404"/>
            <a:ext cx="5592519" cy="3678237"/>
          </a:xfrm>
        </p:spPr>
        <p:txBody>
          <a:bodyPr anchor="t">
            <a:normAutofit/>
          </a:bodyPr>
          <a:lstStyle/>
          <a:p>
            <a:pPr lvl="2"/>
            <a:endParaRPr lang="en-GB" sz="2201" noProof="0" dirty="0"/>
          </a:p>
          <a:p>
            <a:pPr lvl="2"/>
            <a:br>
              <a:rPr lang="en-GB" sz="2201" noProof="0" dirty="0">
                <a:solidFill>
                  <a:schemeClr val="tx1"/>
                </a:solidFill>
              </a:rPr>
            </a:br>
            <a:endParaRPr lang="en-GB" sz="2201" noProof="0" dirty="0">
              <a:solidFill>
                <a:schemeClr val="tx1"/>
              </a:solidFill>
            </a:endParaRPr>
          </a:p>
        </p:txBody>
      </p:sp>
      <p:sp>
        <p:nvSpPr>
          <p:cNvPr id="2" name="Date Placeholder 1">
            <a:extLst>
              <a:ext uri="{FF2B5EF4-FFF2-40B4-BE49-F238E27FC236}">
                <a16:creationId xmlns:a16="http://schemas.microsoft.com/office/drawing/2014/main" id="{FFDC054E-986A-82C2-558B-A354A67C3A0F}"/>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pic>
        <p:nvPicPr>
          <p:cNvPr id="3" name="Picture 2" descr="A screenshot of a computer&#10;&#10;AI-generated content may be incorrect.">
            <a:extLst>
              <a:ext uri="{FF2B5EF4-FFF2-40B4-BE49-F238E27FC236}">
                <a16:creationId xmlns:a16="http://schemas.microsoft.com/office/drawing/2014/main" id="{0E0E61AE-C993-B215-640E-DBFB1EAC02D1}"/>
              </a:ext>
            </a:extLst>
          </p:cNvPr>
          <p:cNvPicPr>
            <a:picLocks noChangeAspect="1"/>
          </p:cNvPicPr>
          <p:nvPr/>
        </p:nvPicPr>
        <p:blipFill>
          <a:blip r:embed="rId3"/>
          <a:srcRect t="3553" r="4381" b="41936"/>
          <a:stretch>
            <a:fillRect/>
          </a:stretch>
        </p:blipFill>
        <p:spPr>
          <a:xfrm>
            <a:off x="837140" y="2201658"/>
            <a:ext cx="10323567" cy="3678237"/>
          </a:xfrm>
          <a:prstGeom prst="rect">
            <a:avLst/>
          </a:prstGeom>
        </p:spPr>
      </p:pic>
    </p:spTree>
    <p:extLst>
      <p:ext uri="{BB962C8B-B14F-4D97-AF65-F5344CB8AC3E}">
        <p14:creationId xmlns:p14="http://schemas.microsoft.com/office/powerpoint/2010/main" val="21643052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759BAE-6E7F-F9F8-4B6D-33F3D518B8BB}"/>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C7C2BCA6-73CE-9306-96B8-172D02917EF8}"/>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A4B941FA-82FC-54AE-A1D0-F08FD9666054}"/>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5</a:t>
            </a:fld>
            <a:endParaRPr lang="en-GB" noProof="0" dirty="0"/>
          </a:p>
        </p:txBody>
      </p:sp>
      <p:sp>
        <p:nvSpPr>
          <p:cNvPr id="7" name="Titel 6">
            <a:extLst>
              <a:ext uri="{FF2B5EF4-FFF2-40B4-BE49-F238E27FC236}">
                <a16:creationId xmlns:a16="http://schemas.microsoft.com/office/drawing/2014/main" id="{3C7B3E17-DA60-34A8-90EE-786C94073552}"/>
              </a:ext>
            </a:extLst>
          </p:cNvPr>
          <p:cNvSpPr>
            <a:spLocks noGrp="1"/>
          </p:cNvSpPr>
          <p:nvPr>
            <p:ph type="title"/>
          </p:nvPr>
        </p:nvSpPr>
        <p:spPr>
          <a:xfrm>
            <a:off x="406405" y="929899"/>
            <a:ext cx="11377084" cy="832226"/>
          </a:xfrm>
        </p:spPr>
        <p:txBody>
          <a:bodyPr anchor="t">
            <a:normAutofit fontScale="90000"/>
          </a:bodyPr>
          <a:lstStyle/>
          <a:p>
            <a:r>
              <a:rPr lang="en-GB" noProof="0" dirty="0"/>
              <a:t>Improvement 1:</a:t>
            </a:r>
            <a:br>
              <a:rPr lang="en-GB" noProof="0" dirty="0"/>
            </a:br>
            <a:r>
              <a:rPr lang="en-GB" noProof="0" dirty="0"/>
              <a:t>Multiple angles</a:t>
            </a:r>
          </a:p>
        </p:txBody>
      </p:sp>
      <p:sp>
        <p:nvSpPr>
          <p:cNvPr id="14" name="Inhaltsplatzhalter 13">
            <a:extLst>
              <a:ext uri="{FF2B5EF4-FFF2-40B4-BE49-F238E27FC236}">
                <a16:creationId xmlns:a16="http://schemas.microsoft.com/office/drawing/2014/main" id="{4A09AC40-0690-FA82-4F05-E88A19731E70}"/>
              </a:ext>
            </a:extLst>
          </p:cNvPr>
          <p:cNvSpPr>
            <a:spLocks noGrp="1"/>
          </p:cNvSpPr>
          <p:nvPr>
            <p:ph idx="1"/>
          </p:nvPr>
        </p:nvSpPr>
        <p:spPr>
          <a:xfrm>
            <a:off x="406405" y="2565404"/>
            <a:ext cx="5592519" cy="3678237"/>
          </a:xfrm>
        </p:spPr>
        <p:txBody>
          <a:bodyPr anchor="t">
            <a:normAutofit/>
          </a:bodyPr>
          <a:lstStyle/>
          <a:p>
            <a:pPr lvl="2"/>
            <a:endParaRPr lang="en-GB" sz="2201" noProof="0" dirty="0"/>
          </a:p>
          <a:p>
            <a:pPr lvl="2"/>
            <a:br>
              <a:rPr lang="en-GB" sz="2201" noProof="0" dirty="0">
                <a:solidFill>
                  <a:schemeClr val="tx1"/>
                </a:solidFill>
              </a:rPr>
            </a:br>
            <a:endParaRPr lang="en-GB" sz="2201" noProof="0" dirty="0">
              <a:solidFill>
                <a:schemeClr val="tx1"/>
              </a:solidFill>
            </a:endParaRPr>
          </a:p>
        </p:txBody>
      </p:sp>
      <p:sp>
        <p:nvSpPr>
          <p:cNvPr id="2" name="Date Placeholder 1">
            <a:extLst>
              <a:ext uri="{FF2B5EF4-FFF2-40B4-BE49-F238E27FC236}">
                <a16:creationId xmlns:a16="http://schemas.microsoft.com/office/drawing/2014/main" id="{0A56A8F3-102E-DB50-0694-C2A89EBC324E}"/>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pic>
        <p:nvPicPr>
          <p:cNvPr id="4" name="Picture 3" descr="A screenshot of a computer&#10;&#10;AI-generated content may be incorrect.">
            <a:extLst>
              <a:ext uri="{FF2B5EF4-FFF2-40B4-BE49-F238E27FC236}">
                <a16:creationId xmlns:a16="http://schemas.microsoft.com/office/drawing/2014/main" id="{75597DB1-AA33-3191-D406-7EAF5ECACA05}"/>
              </a:ext>
            </a:extLst>
          </p:cNvPr>
          <p:cNvPicPr>
            <a:picLocks noChangeAspect="1"/>
          </p:cNvPicPr>
          <p:nvPr/>
        </p:nvPicPr>
        <p:blipFill>
          <a:blip r:embed="rId3"/>
          <a:srcRect t="3503" r="9804" b="41987"/>
          <a:stretch>
            <a:fillRect/>
          </a:stretch>
        </p:blipFill>
        <p:spPr>
          <a:xfrm>
            <a:off x="837139" y="2201657"/>
            <a:ext cx="10249961" cy="3871589"/>
          </a:xfrm>
          <a:prstGeom prst="rect">
            <a:avLst/>
          </a:prstGeom>
        </p:spPr>
      </p:pic>
    </p:spTree>
    <p:extLst>
      <p:ext uri="{BB962C8B-B14F-4D97-AF65-F5344CB8AC3E}">
        <p14:creationId xmlns:p14="http://schemas.microsoft.com/office/powerpoint/2010/main" val="23432254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B8366A-90AB-999C-7200-8FE5299FDD34}"/>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B5356711-BF82-5955-DC67-4D1E6C4C9964}"/>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F026BCF9-8E62-41E2-4BC3-3456B522A266}"/>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6</a:t>
            </a:fld>
            <a:endParaRPr lang="en-GB" noProof="0" dirty="0"/>
          </a:p>
        </p:txBody>
      </p:sp>
      <p:sp>
        <p:nvSpPr>
          <p:cNvPr id="7" name="Titel 6">
            <a:extLst>
              <a:ext uri="{FF2B5EF4-FFF2-40B4-BE49-F238E27FC236}">
                <a16:creationId xmlns:a16="http://schemas.microsoft.com/office/drawing/2014/main" id="{6AE9089E-676B-2167-9DB6-63B7D9794C0A}"/>
              </a:ext>
            </a:extLst>
          </p:cNvPr>
          <p:cNvSpPr>
            <a:spLocks noGrp="1"/>
          </p:cNvSpPr>
          <p:nvPr>
            <p:ph type="title"/>
          </p:nvPr>
        </p:nvSpPr>
        <p:spPr>
          <a:xfrm>
            <a:off x="406405" y="929899"/>
            <a:ext cx="11377084" cy="832226"/>
          </a:xfrm>
        </p:spPr>
        <p:txBody>
          <a:bodyPr anchor="t">
            <a:normAutofit fontScale="90000"/>
          </a:bodyPr>
          <a:lstStyle/>
          <a:p>
            <a:r>
              <a:rPr lang="en-GB" noProof="0" dirty="0"/>
              <a:t>Improvement 1:</a:t>
            </a:r>
            <a:br>
              <a:rPr lang="en-GB" noProof="0" dirty="0"/>
            </a:br>
            <a:r>
              <a:rPr lang="en-GB" noProof="0" dirty="0"/>
              <a:t>Multiple angles</a:t>
            </a:r>
          </a:p>
        </p:txBody>
      </p:sp>
      <p:sp>
        <p:nvSpPr>
          <p:cNvPr id="14" name="Inhaltsplatzhalter 13">
            <a:extLst>
              <a:ext uri="{FF2B5EF4-FFF2-40B4-BE49-F238E27FC236}">
                <a16:creationId xmlns:a16="http://schemas.microsoft.com/office/drawing/2014/main" id="{B2ACFF4B-3C3D-419B-B64A-331EAA6BF8FF}"/>
              </a:ext>
            </a:extLst>
          </p:cNvPr>
          <p:cNvSpPr>
            <a:spLocks noGrp="1"/>
          </p:cNvSpPr>
          <p:nvPr>
            <p:ph idx="1"/>
          </p:nvPr>
        </p:nvSpPr>
        <p:spPr>
          <a:xfrm>
            <a:off x="406405" y="2565404"/>
            <a:ext cx="5592519" cy="3678237"/>
          </a:xfrm>
        </p:spPr>
        <p:txBody>
          <a:bodyPr anchor="t">
            <a:normAutofit/>
          </a:bodyPr>
          <a:lstStyle/>
          <a:p>
            <a:pPr lvl="2"/>
            <a:endParaRPr lang="en-GB" sz="2201" noProof="0" dirty="0"/>
          </a:p>
          <a:p>
            <a:pPr lvl="2"/>
            <a:br>
              <a:rPr lang="en-GB" sz="2201" noProof="0" dirty="0">
                <a:solidFill>
                  <a:schemeClr val="tx1"/>
                </a:solidFill>
              </a:rPr>
            </a:br>
            <a:endParaRPr lang="en-GB" sz="2201" noProof="0" dirty="0">
              <a:solidFill>
                <a:schemeClr val="tx1"/>
              </a:solidFill>
            </a:endParaRPr>
          </a:p>
        </p:txBody>
      </p:sp>
      <p:sp>
        <p:nvSpPr>
          <p:cNvPr id="2" name="Date Placeholder 1">
            <a:extLst>
              <a:ext uri="{FF2B5EF4-FFF2-40B4-BE49-F238E27FC236}">
                <a16:creationId xmlns:a16="http://schemas.microsoft.com/office/drawing/2014/main" id="{7D1456E4-4CF6-BB97-EEF5-B9CBC641513E}"/>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pic>
        <p:nvPicPr>
          <p:cNvPr id="9" name="Picture 8" descr="A collage of a person with facial features&#10;&#10;AI-generated content may be incorrect.">
            <a:extLst>
              <a:ext uri="{FF2B5EF4-FFF2-40B4-BE49-F238E27FC236}">
                <a16:creationId xmlns:a16="http://schemas.microsoft.com/office/drawing/2014/main" id="{3846B1DF-4DCC-D717-81CC-4EB86E8F0816}"/>
              </a:ext>
            </a:extLst>
          </p:cNvPr>
          <p:cNvPicPr>
            <a:picLocks noChangeAspect="1"/>
          </p:cNvPicPr>
          <p:nvPr/>
        </p:nvPicPr>
        <p:blipFill>
          <a:blip r:embed="rId3"/>
          <a:srcRect l="50000" t="3500" b="46744"/>
          <a:stretch>
            <a:fillRect/>
          </a:stretch>
        </p:blipFill>
        <p:spPr>
          <a:xfrm>
            <a:off x="2614336" y="2033697"/>
            <a:ext cx="6769175" cy="4209944"/>
          </a:xfrm>
          <a:prstGeom prst="rect">
            <a:avLst/>
          </a:prstGeom>
        </p:spPr>
      </p:pic>
    </p:spTree>
    <p:extLst>
      <p:ext uri="{BB962C8B-B14F-4D97-AF65-F5344CB8AC3E}">
        <p14:creationId xmlns:p14="http://schemas.microsoft.com/office/powerpoint/2010/main" val="330880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EE7338-381D-AF64-F6C0-9B9024F8F5B1}"/>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66384CD9-CAD5-05E7-E03A-8125B0A47471}"/>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31FAC570-373B-0AD0-8BA2-0FA61F9B7A7A}"/>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7</a:t>
            </a:fld>
            <a:endParaRPr lang="en-GB" noProof="0" dirty="0"/>
          </a:p>
        </p:txBody>
      </p:sp>
      <p:sp>
        <p:nvSpPr>
          <p:cNvPr id="7" name="Titel 6">
            <a:extLst>
              <a:ext uri="{FF2B5EF4-FFF2-40B4-BE49-F238E27FC236}">
                <a16:creationId xmlns:a16="http://schemas.microsoft.com/office/drawing/2014/main" id="{BEB466AC-94FC-E981-E3B4-19A25C5BDA36}"/>
              </a:ext>
            </a:extLst>
          </p:cNvPr>
          <p:cNvSpPr>
            <a:spLocks noGrp="1"/>
          </p:cNvSpPr>
          <p:nvPr>
            <p:ph type="title"/>
          </p:nvPr>
        </p:nvSpPr>
        <p:spPr>
          <a:xfrm>
            <a:off x="406405" y="929899"/>
            <a:ext cx="11377084" cy="832226"/>
          </a:xfrm>
        </p:spPr>
        <p:txBody>
          <a:bodyPr anchor="t">
            <a:normAutofit fontScale="90000"/>
          </a:bodyPr>
          <a:lstStyle/>
          <a:p>
            <a:r>
              <a:rPr lang="en-GB" noProof="0" dirty="0"/>
              <a:t>Improvement 2:</a:t>
            </a:r>
            <a:br>
              <a:rPr lang="en-GB" noProof="0" dirty="0"/>
            </a:br>
            <a:r>
              <a:rPr lang="en-GB" dirty="0"/>
              <a:t>Model</a:t>
            </a:r>
            <a:r>
              <a:rPr lang="en-GB" noProof="0" dirty="0"/>
              <a:t> fusion</a:t>
            </a:r>
          </a:p>
        </p:txBody>
      </p:sp>
      <p:sp>
        <p:nvSpPr>
          <p:cNvPr id="2" name="Date Placeholder 1">
            <a:extLst>
              <a:ext uri="{FF2B5EF4-FFF2-40B4-BE49-F238E27FC236}">
                <a16:creationId xmlns:a16="http://schemas.microsoft.com/office/drawing/2014/main" id="{8CA10EE0-7FE1-888B-15C3-D4FC9DB62F49}"/>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pic>
        <p:nvPicPr>
          <p:cNvPr id="4" name="Picture 3" descr="A person sitting in a chair with a computer&#10;&#10;AI-generated content may be incorrect.">
            <a:extLst>
              <a:ext uri="{FF2B5EF4-FFF2-40B4-BE49-F238E27FC236}">
                <a16:creationId xmlns:a16="http://schemas.microsoft.com/office/drawing/2014/main" id="{DCB3D4A9-0592-6BA5-E7F0-5C8511D0B930}"/>
              </a:ext>
            </a:extLst>
          </p:cNvPr>
          <p:cNvPicPr>
            <a:picLocks noChangeAspect="1"/>
          </p:cNvPicPr>
          <p:nvPr/>
        </p:nvPicPr>
        <p:blipFill>
          <a:blip r:embed="rId3"/>
          <a:srcRect t="53327" r="50022"/>
          <a:stretch>
            <a:fillRect/>
          </a:stretch>
        </p:blipFill>
        <p:spPr>
          <a:xfrm>
            <a:off x="5929791" y="2430382"/>
            <a:ext cx="5853698" cy="3416574"/>
          </a:xfrm>
          <a:prstGeom prst="rect">
            <a:avLst/>
          </a:prstGeom>
        </p:spPr>
      </p:pic>
      <p:pic>
        <p:nvPicPr>
          <p:cNvPr id="5" name="Picture 4" descr="A person sitting in a chair with a computer&#10;&#10;AI-generated content may be incorrect.">
            <a:extLst>
              <a:ext uri="{FF2B5EF4-FFF2-40B4-BE49-F238E27FC236}">
                <a16:creationId xmlns:a16="http://schemas.microsoft.com/office/drawing/2014/main" id="{5DFB77AD-5B82-4D4B-B331-D517E6AEE1B2}"/>
              </a:ext>
            </a:extLst>
          </p:cNvPr>
          <p:cNvPicPr>
            <a:picLocks noChangeAspect="1"/>
          </p:cNvPicPr>
          <p:nvPr/>
        </p:nvPicPr>
        <p:blipFill>
          <a:blip r:embed="rId3"/>
          <a:srcRect l="50022" t="3187" b="46474"/>
          <a:stretch>
            <a:fillRect/>
          </a:stretch>
        </p:blipFill>
        <p:spPr>
          <a:xfrm>
            <a:off x="406401" y="2430382"/>
            <a:ext cx="5427320" cy="3416574"/>
          </a:xfrm>
          <a:prstGeom prst="rect">
            <a:avLst/>
          </a:prstGeom>
        </p:spPr>
      </p:pic>
    </p:spTree>
    <p:extLst>
      <p:ext uri="{BB962C8B-B14F-4D97-AF65-F5344CB8AC3E}">
        <p14:creationId xmlns:p14="http://schemas.microsoft.com/office/powerpoint/2010/main" val="34230818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749C12-A8D4-13BA-1365-581DF9F92B6E}"/>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9A807C81-6DB4-BF2E-B66B-4AD0E10CCF22}"/>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D95D0E66-98D0-0CF3-C6C7-9108E10220F5}"/>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8</a:t>
            </a:fld>
            <a:endParaRPr lang="en-GB" noProof="0" dirty="0"/>
          </a:p>
        </p:txBody>
      </p:sp>
      <p:sp>
        <p:nvSpPr>
          <p:cNvPr id="7" name="Titel 6">
            <a:extLst>
              <a:ext uri="{FF2B5EF4-FFF2-40B4-BE49-F238E27FC236}">
                <a16:creationId xmlns:a16="http://schemas.microsoft.com/office/drawing/2014/main" id="{70C64EEA-D19C-FDDA-654E-7F70BAFC904C}"/>
              </a:ext>
            </a:extLst>
          </p:cNvPr>
          <p:cNvSpPr>
            <a:spLocks noGrp="1"/>
          </p:cNvSpPr>
          <p:nvPr>
            <p:ph type="title"/>
          </p:nvPr>
        </p:nvSpPr>
        <p:spPr>
          <a:xfrm>
            <a:off x="406405" y="929899"/>
            <a:ext cx="11377084" cy="832226"/>
          </a:xfrm>
        </p:spPr>
        <p:txBody>
          <a:bodyPr anchor="t">
            <a:normAutofit fontScale="90000"/>
          </a:bodyPr>
          <a:lstStyle/>
          <a:p>
            <a:r>
              <a:rPr lang="en-GB" noProof="0" dirty="0"/>
              <a:t>Improvement 3:</a:t>
            </a:r>
            <a:br>
              <a:rPr lang="en-GB" noProof="0" dirty="0"/>
            </a:br>
            <a:r>
              <a:rPr lang="en-GB" noProof="0" dirty="0"/>
              <a:t>Merging boxes into 1 box/face</a:t>
            </a:r>
          </a:p>
        </p:txBody>
      </p:sp>
      <p:sp>
        <p:nvSpPr>
          <p:cNvPr id="2" name="Date Placeholder 1">
            <a:extLst>
              <a:ext uri="{FF2B5EF4-FFF2-40B4-BE49-F238E27FC236}">
                <a16:creationId xmlns:a16="http://schemas.microsoft.com/office/drawing/2014/main" id="{794CD0B4-5C64-7ECC-2804-84CB9451E4F7}"/>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pic>
        <p:nvPicPr>
          <p:cNvPr id="11" name="Picture 10" descr="A diagram of a diagram of a diagram of a diagram of a diagram of a diagram of a diagram of a diagram of a diagram of a diagram of a diagram of a diagram of a diagram of&#10;&#10;AI-generated content may be incorrect.">
            <a:extLst>
              <a:ext uri="{FF2B5EF4-FFF2-40B4-BE49-F238E27FC236}">
                <a16:creationId xmlns:a16="http://schemas.microsoft.com/office/drawing/2014/main" id="{0D8B1D69-075F-D191-DC24-124764ADCA83}"/>
              </a:ext>
            </a:extLst>
          </p:cNvPr>
          <p:cNvPicPr>
            <a:picLocks noChangeAspect="1"/>
          </p:cNvPicPr>
          <p:nvPr/>
        </p:nvPicPr>
        <p:blipFill>
          <a:blip r:embed="rId3"/>
          <a:stretch>
            <a:fillRect/>
          </a:stretch>
        </p:blipFill>
        <p:spPr>
          <a:xfrm>
            <a:off x="3323928" y="1977274"/>
            <a:ext cx="5542037" cy="4322789"/>
          </a:xfrm>
          <a:prstGeom prst="rect">
            <a:avLst/>
          </a:prstGeom>
        </p:spPr>
      </p:pic>
    </p:spTree>
    <p:extLst>
      <p:ext uri="{BB962C8B-B14F-4D97-AF65-F5344CB8AC3E}">
        <p14:creationId xmlns:p14="http://schemas.microsoft.com/office/powerpoint/2010/main" val="21218027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BA655-4658-1C97-FB34-2C3E412C7F13}"/>
            </a:ext>
          </a:extLst>
        </p:cNvPr>
        <p:cNvGrpSpPr/>
        <p:nvPr/>
      </p:nvGrpSpPr>
      <p:grpSpPr>
        <a:xfrm>
          <a:off x="0" y="0"/>
          <a:ext cx="0" cy="0"/>
          <a:chOff x="0" y="0"/>
          <a:chExt cx="0" cy="0"/>
        </a:xfrm>
      </p:grpSpPr>
      <p:sp>
        <p:nvSpPr>
          <p:cNvPr id="19" name="Footer Placeholder 1">
            <a:extLst>
              <a:ext uri="{FF2B5EF4-FFF2-40B4-BE49-F238E27FC236}">
                <a16:creationId xmlns:a16="http://schemas.microsoft.com/office/drawing/2014/main" id="{798BCD9D-0A45-4DBB-E52D-7DA8572F6C4F}"/>
              </a:ext>
            </a:extLst>
          </p:cNvPr>
          <p:cNvSpPr>
            <a:spLocks noGrp="1"/>
          </p:cNvSpPr>
          <p:nvPr>
            <p:ph type="ftr" sz="quarter" idx="11"/>
          </p:nvPr>
        </p:nvSpPr>
        <p:spPr>
          <a:xfrm>
            <a:off x="406401" y="6515213"/>
            <a:ext cx="7375299" cy="216000"/>
          </a:xfrm>
        </p:spPr>
        <p:txBody>
          <a:bodyPr/>
          <a:lstStyle/>
          <a:p>
            <a:r>
              <a:rPr lang="en-GB" noProof="0" dirty="0"/>
              <a:t>Mostafa Ahmed &amp; Omar Fahmy | Computer and Robot Vision |  WS 2025/26</a:t>
            </a:r>
          </a:p>
        </p:txBody>
      </p:sp>
      <p:sp>
        <p:nvSpPr>
          <p:cNvPr id="13" name="Foliennummernplatzhalter 12">
            <a:extLst>
              <a:ext uri="{FF2B5EF4-FFF2-40B4-BE49-F238E27FC236}">
                <a16:creationId xmlns:a16="http://schemas.microsoft.com/office/drawing/2014/main" id="{1406A07C-7833-DC66-32A2-701C5CC83277}"/>
              </a:ext>
            </a:extLst>
          </p:cNvPr>
          <p:cNvSpPr>
            <a:spLocks noGrp="1"/>
          </p:cNvSpPr>
          <p:nvPr>
            <p:ph type="sldNum" sz="quarter" idx="12"/>
          </p:nvPr>
        </p:nvSpPr>
        <p:spPr>
          <a:xfrm>
            <a:off x="9883778" y="6515213"/>
            <a:ext cx="1899711" cy="216000"/>
          </a:xfrm>
        </p:spPr>
        <p:txBody>
          <a:bodyPr anchor="t">
            <a:normAutofit/>
          </a:bodyPr>
          <a:lstStyle/>
          <a:p>
            <a:pPr>
              <a:spcAft>
                <a:spcPts val="600"/>
              </a:spcAft>
            </a:pPr>
            <a:r>
              <a:rPr lang="en-GB" noProof="0" dirty="0"/>
              <a:t>|  </a:t>
            </a:r>
            <a:fld id="{E6B5151A-17C4-4431-8407-112C0160A8B6}" type="slidenum">
              <a:rPr lang="en-GB" noProof="0" smtClean="0"/>
              <a:pPr>
                <a:spcAft>
                  <a:spcPts val="600"/>
                </a:spcAft>
              </a:pPr>
              <a:t>9</a:t>
            </a:fld>
            <a:endParaRPr lang="en-GB" noProof="0" dirty="0"/>
          </a:p>
        </p:txBody>
      </p:sp>
      <p:sp>
        <p:nvSpPr>
          <p:cNvPr id="7" name="Titel 6">
            <a:extLst>
              <a:ext uri="{FF2B5EF4-FFF2-40B4-BE49-F238E27FC236}">
                <a16:creationId xmlns:a16="http://schemas.microsoft.com/office/drawing/2014/main" id="{824CD6D7-6297-254F-09C1-1868A9999D8F}"/>
              </a:ext>
            </a:extLst>
          </p:cNvPr>
          <p:cNvSpPr>
            <a:spLocks noGrp="1"/>
          </p:cNvSpPr>
          <p:nvPr>
            <p:ph type="title"/>
          </p:nvPr>
        </p:nvSpPr>
        <p:spPr>
          <a:xfrm>
            <a:off x="406405" y="929899"/>
            <a:ext cx="11377084" cy="832226"/>
          </a:xfrm>
        </p:spPr>
        <p:txBody>
          <a:bodyPr anchor="t">
            <a:normAutofit fontScale="90000"/>
          </a:bodyPr>
          <a:lstStyle/>
          <a:p>
            <a:r>
              <a:rPr lang="en-GB" noProof="0" dirty="0"/>
              <a:t>Improvement 3:</a:t>
            </a:r>
            <a:br>
              <a:rPr lang="en-GB" noProof="0" dirty="0"/>
            </a:br>
            <a:r>
              <a:rPr lang="en-GB" noProof="0" dirty="0"/>
              <a:t>Merging boxes into 1 box/face</a:t>
            </a:r>
          </a:p>
        </p:txBody>
      </p:sp>
      <p:pic>
        <p:nvPicPr>
          <p:cNvPr id="4" name="Content Placeholder 3" descr="A screenshot of a video chat&#10;&#10;AI-generated content may be incorrect.">
            <a:extLst>
              <a:ext uri="{FF2B5EF4-FFF2-40B4-BE49-F238E27FC236}">
                <a16:creationId xmlns:a16="http://schemas.microsoft.com/office/drawing/2014/main" id="{ACA5C93B-E144-D45B-459E-62B8CFC99F5F}"/>
              </a:ext>
            </a:extLst>
          </p:cNvPr>
          <p:cNvPicPr>
            <a:picLocks noGrp="1" noChangeAspect="1"/>
          </p:cNvPicPr>
          <p:nvPr>
            <p:ph idx="1"/>
          </p:nvPr>
        </p:nvPicPr>
        <p:blipFill>
          <a:blip r:embed="rId3"/>
          <a:srcRect l="4260" t="72224" r="65292" b="703"/>
          <a:stretch>
            <a:fillRect/>
          </a:stretch>
        </p:blipFill>
        <p:spPr>
          <a:xfrm>
            <a:off x="5982611" y="2526803"/>
            <a:ext cx="5800878" cy="3223732"/>
          </a:xfrm>
        </p:spPr>
      </p:pic>
      <p:sp>
        <p:nvSpPr>
          <p:cNvPr id="2" name="Date Placeholder 1">
            <a:extLst>
              <a:ext uri="{FF2B5EF4-FFF2-40B4-BE49-F238E27FC236}">
                <a16:creationId xmlns:a16="http://schemas.microsoft.com/office/drawing/2014/main" id="{9FBF554A-CF05-C62A-64AE-5F2F4B0CF8C4}"/>
              </a:ext>
            </a:extLst>
          </p:cNvPr>
          <p:cNvSpPr>
            <a:spLocks noGrp="1"/>
          </p:cNvSpPr>
          <p:nvPr>
            <p:ph type="dt" sz="half" idx="10"/>
          </p:nvPr>
        </p:nvSpPr>
        <p:spPr/>
        <p:txBody>
          <a:bodyPr/>
          <a:lstStyle/>
          <a:p>
            <a:r>
              <a:rPr lang="en-GB" noProof="0" dirty="0"/>
              <a:t>Campus </a:t>
            </a:r>
            <a:r>
              <a:rPr lang="en-GB" noProof="0" dirty="0" err="1"/>
              <a:t>Sontheim</a:t>
            </a:r>
            <a:endParaRPr lang="en-GB" noProof="0" dirty="0"/>
          </a:p>
        </p:txBody>
      </p:sp>
      <p:pic>
        <p:nvPicPr>
          <p:cNvPr id="5" name="Content Placeholder 3" descr="A screenshot of a video chat&#10;&#10;AI-generated content may be incorrect.">
            <a:extLst>
              <a:ext uri="{FF2B5EF4-FFF2-40B4-BE49-F238E27FC236}">
                <a16:creationId xmlns:a16="http://schemas.microsoft.com/office/drawing/2014/main" id="{8E346A81-FDA2-8E5D-C263-A5AD6124F572}"/>
              </a:ext>
            </a:extLst>
          </p:cNvPr>
          <p:cNvPicPr>
            <a:picLocks noChangeAspect="1"/>
          </p:cNvPicPr>
          <p:nvPr/>
        </p:nvPicPr>
        <p:blipFill>
          <a:blip r:embed="rId3"/>
          <a:srcRect l="65166" t="41666" r="4477" b="28463"/>
          <a:stretch>
            <a:fillRect/>
          </a:stretch>
        </p:blipFill>
        <p:spPr>
          <a:xfrm>
            <a:off x="406401" y="2526803"/>
            <a:ext cx="5242232" cy="3223732"/>
          </a:xfrm>
          <a:prstGeom prst="rect">
            <a:avLst/>
          </a:prstGeom>
        </p:spPr>
      </p:pic>
    </p:spTree>
    <p:extLst>
      <p:ext uri="{BB962C8B-B14F-4D97-AF65-F5344CB8AC3E}">
        <p14:creationId xmlns:p14="http://schemas.microsoft.com/office/powerpoint/2010/main" val="1947350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p14:dur="250">
        <p159:morph option="byObject"/>
      </p:transition>
    </mc:Choice>
    <mc:Fallback>
      <p:transition>
        <p:fade/>
      </p:transition>
    </mc:Fallback>
  </mc:AlternateContent>
</p:sld>
</file>

<file path=ppt/theme/theme1.xml><?xml version="1.0" encoding="utf-8"?>
<a:theme xmlns:a="http://schemas.openxmlformats.org/drawingml/2006/main" name="PPT_HHN_16x9_DE_02">
  <a:themeElements>
    <a:clrScheme name="Hochschule Heilbronn PPT">
      <a:dk1>
        <a:sysClr val="windowText" lastClr="000000"/>
      </a:dk1>
      <a:lt1>
        <a:sysClr val="window" lastClr="FFFFFF"/>
      </a:lt1>
      <a:dk2>
        <a:srgbClr val="BCBCBC"/>
      </a:dk2>
      <a:lt2>
        <a:srgbClr val="747474"/>
      </a:lt2>
      <a:accent1>
        <a:srgbClr val="002896"/>
      </a:accent1>
      <a:accent2>
        <a:srgbClr val="667EC0"/>
      </a:accent2>
      <a:accent3>
        <a:srgbClr val="99A8D6"/>
      </a:accent3>
      <a:accent4>
        <a:srgbClr val="00727F"/>
      </a:accent4>
      <a:accent5>
        <a:srgbClr val="009BA6"/>
      </a:accent5>
      <a:accent6>
        <a:srgbClr val="7FCBD3"/>
      </a:accent6>
      <a:hlink>
        <a:srgbClr val="000000"/>
      </a:hlink>
      <a:folHlink>
        <a:srgbClr val="000000"/>
      </a:folHlink>
    </a:clrScheme>
    <a:fontScheme name="Hochschule Heilbron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custClrLst>
    <a:custClr name="0 | 40 | 150">
      <a:srgbClr val="002896"/>
    </a:custClr>
    <a:custClr name="0 | 159 | 213">
      <a:srgbClr val="009FD5"/>
    </a:custClr>
    <a:custClr name="0 | 114 |127">
      <a:srgbClr val="00727F"/>
    </a:custClr>
    <a:custClr name="255 | 158 | 0">
      <a:srgbClr val="FF9E00"/>
    </a:custClr>
    <a:custClr name="100 | 179 | 44">
      <a:srgbClr val="64B32C"/>
    </a:custClr>
    <a:custClr name="171 | 0 | 66">
      <a:srgbClr val="AB0042"/>
    </a:custClr>
    <a:custClr name="0 | 0 | 0">
      <a:srgbClr val="000000"/>
    </a:custClr>
    <a:custClr>
      <a:srgbClr val="FFFFFF"/>
    </a:custClr>
    <a:custClr name="255 | 255 | 255">
      <a:srgbClr val="FFFFFF"/>
    </a:custClr>
    <a:custClr name="255 | 255 | 255">
      <a:srgbClr val="FFFFFF"/>
    </a:custClr>
    <a:custClr name="102 | 126 | 192">
      <a:srgbClr val="667EC0"/>
    </a:custClr>
    <a:custClr name="96 | 198 | 239">
      <a:srgbClr val="60C6EF"/>
    </a:custClr>
    <a:custClr name="0 | 155 | 166">
      <a:srgbClr val="009BA6"/>
    </a:custClr>
    <a:custClr name="255 | 203 | 14">
      <a:srgbClr val="FFCB0E"/>
    </a:custClr>
    <a:custClr name="180 | 204 | 0">
      <a:srgbClr val="B4CC00"/>
    </a:custClr>
    <a:custClr name="220 | 55 | 105">
      <a:srgbClr val="DC3769"/>
    </a:custClr>
    <a:custClr name="116 | 116 | 116">
      <a:srgbClr val="747474"/>
    </a:custClr>
    <a:custClr name="255 | 255 | 255">
      <a:srgbClr val="FFFFFF"/>
    </a:custClr>
    <a:custClr name="255 | 255 | 255">
      <a:srgbClr val="FFFFFF"/>
    </a:custClr>
    <a:custClr name="255 | 255 | 255">
      <a:srgbClr val="FFFFFF"/>
    </a:custClr>
    <a:custClr name="153 | 168 | 214">
      <a:srgbClr val="99A8D6"/>
    </a:custClr>
    <a:custClr name="176 | 223 | 247">
      <a:srgbClr val="B0DFF7"/>
    </a:custClr>
    <a:custClr name="127 | 203 | 211">
      <a:srgbClr val="7FCBD3"/>
    </a:custClr>
    <a:custClr name="255 | 241 | 77">
      <a:srgbClr val="FFF14D"/>
    </a:custClr>
    <a:custClr name="234 | 228 | 72">
      <a:srgbClr val="EAE448"/>
    </a:custClr>
    <a:custClr name="235 | 142 | 178">
      <a:srgbClr val="EB8EB2"/>
    </a:custClr>
    <a:custClr name="188 | 188 | 188">
      <a:srgbClr val="BCBCBC"/>
    </a:custClr>
    <a:custClr name="255 | 255 | 255">
      <a:srgbClr val="FFFFFF"/>
    </a:custClr>
    <a:custClr name="255 | 255 | 255">
      <a:srgbClr val="FFFFFF"/>
    </a:custClr>
    <a:custClr name="255 | 255 | 255">
      <a:srgbClr val="FFFFFF"/>
    </a:custClr>
  </a:custClrLst>
  <a:extLst>
    <a:ext uri="{05A4C25C-085E-4340-85A3-A5531E510DB2}">
      <thm15:themeFamily xmlns:thm15="http://schemas.microsoft.com/office/thememl/2012/main" name="Präsentation8" id="{0F21E387-B582-4D2F-8A48-CC6B64B7AE4B}" vid="{3FF51532-DEED-4DC4-B3A0-61070993AEC6}"/>
    </a:ext>
  </a:extLst>
</a:theme>
</file>

<file path=ppt/theme/theme2.xml><?xml version="1.0" encoding="utf-8"?>
<a:theme xmlns:a="http://schemas.openxmlformats.org/drawingml/2006/main" name="1_PPT_HHN_16x9_DE_02">
  <a:themeElements>
    <a:clrScheme name="Hochschule Heilbronn PPT">
      <a:dk1>
        <a:sysClr val="windowText" lastClr="000000"/>
      </a:dk1>
      <a:lt1>
        <a:sysClr val="window" lastClr="FFFFFF"/>
      </a:lt1>
      <a:dk2>
        <a:srgbClr val="BCBCBC"/>
      </a:dk2>
      <a:lt2>
        <a:srgbClr val="747474"/>
      </a:lt2>
      <a:accent1>
        <a:srgbClr val="002896"/>
      </a:accent1>
      <a:accent2>
        <a:srgbClr val="667EC0"/>
      </a:accent2>
      <a:accent3>
        <a:srgbClr val="99A8D6"/>
      </a:accent3>
      <a:accent4>
        <a:srgbClr val="00727F"/>
      </a:accent4>
      <a:accent5>
        <a:srgbClr val="009BA6"/>
      </a:accent5>
      <a:accent6>
        <a:srgbClr val="7FCBD3"/>
      </a:accent6>
      <a:hlink>
        <a:srgbClr val="000000"/>
      </a:hlink>
      <a:folHlink>
        <a:srgbClr val="000000"/>
      </a:folHlink>
    </a:clrScheme>
    <a:fontScheme name="Hochschule Heilbron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custClrLst>
    <a:custClr name="0 | 40 | 150">
      <a:srgbClr val="002896"/>
    </a:custClr>
    <a:custClr name="0 | 159 | 213">
      <a:srgbClr val="009FD5"/>
    </a:custClr>
    <a:custClr name="0 | 114 |127">
      <a:srgbClr val="00727F"/>
    </a:custClr>
    <a:custClr name="255 | 158 | 0">
      <a:srgbClr val="FF9E00"/>
    </a:custClr>
    <a:custClr name="100 | 179 | 44">
      <a:srgbClr val="64B32C"/>
    </a:custClr>
    <a:custClr name="171 | 0 | 66">
      <a:srgbClr val="AB0042"/>
    </a:custClr>
    <a:custClr name="0 | 0 | 0">
      <a:srgbClr val="000000"/>
    </a:custClr>
    <a:custClr>
      <a:srgbClr val="FFFFFF"/>
    </a:custClr>
    <a:custClr name="255 | 255 | 255">
      <a:srgbClr val="FFFFFF"/>
    </a:custClr>
    <a:custClr name="255 | 255 | 255">
      <a:srgbClr val="FFFFFF"/>
    </a:custClr>
    <a:custClr name="102 | 126 | 192">
      <a:srgbClr val="667EC0"/>
    </a:custClr>
    <a:custClr name="96 | 198 | 239">
      <a:srgbClr val="60C6EF"/>
    </a:custClr>
    <a:custClr name="0 | 155 | 166">
      <a:srgbClr val="009BA6"/>
    </a:custClr>
    <a:custClr name="255 | 203 | 14">
      <a:srgbClr val="FFCB0E"/>
    </a:custClr>
    <a:custClr name="180 | 204 | 0">
      <a:srgbClr val="B4CC00"/>
    </a:custClr>
    <a:custClr name="220 | 55 | 105">
      <a:srgbClr val="DC3769"/>
    </a:custClr>
    <a:custClr name="116 | 116 | 116">
      <a:srgbClr val="747474"/>
    </a:custClr>
    <a:custClr name="255 | 255 | 255">
      <a:srgbClr val="FFFFFF"/>
    </a:custClr>
    <a:custClr name="255 | 255 | 255">
      <a:srgbClr val="FFFFFF"/>
    </a:custClr>
    <a:custClr name="255 | 255 | 255">
      <a:srgbClr val="FFFFFF"/>
    </a:custClr>
    <a:custClr name="153 | 168 | 214">
      <a:srgbClr val="99A8D6"/>
    </a:custClr>
    <a:custClr name="176 | 223 | 247">
      <a:srgbClr val="B0DFF7"/>
    </a:custClr>
    <a:custClr name="127 | 203 | 211">
      <a:srgbClr val="7FCBD3"/>
    </a:custClr>
    <a:custClr name="255 | 241 | 77">
      <a:srgbClr val="FFF14D"/>
    </a:custClr>
    <a:custClr name="234 | 228 | 72">
      <a:srgbClr val="EAE448"/>
    </a:custClr>
    <a:custClr name="235 | 142 | 178">
      <a:srgbClr val="EB8EB2"/>
    </a:custClr>
    <a:custClr name="188 | 188 | 188">
      <a:srgbClr val="BCBCBC"/>
    </a:custClr>
    <a:custClr name="255 | 255 | 255">
      <a:srgbClr val="FFFFFF"/>
    </a:custClr>
    <a:custClr name="255 | 255 | 255">
      <a:srgbClr val="FFFFFF"/>
    </a:custClr>
    <a:custClr name="255 | 255 | 255">
      <a:srgbClr val="FFFFFF"/>
    </a:custClr>
  </a:custClrLst>
  <a:extLst>
    <a:ext uri="{05A4C25C-085E-4340-85A3-A5531E510DB2}">
      <thm15:themeFamily xmlns:thm15="http://schemas.microsoft.com/office/thememl/2012/main" name="Präsentation8" id="{0F21E387-B582-4D2F-8A48-CC6B64B7AE4B}" vid="{D7A58EC6-61D0-460A-B578-B844656B215B}"/>
    </a:ext>
  </a:ext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Larissa">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PPT_HHN_16x9_DE_02 (3)</Template>
  <TotalTime>40984</TotalTime>
  <Words>811</Words>
  <Application>Microsoft Macintosh PowerPoint</Application>
  <PresentationFormat>Widescreen</PresentationFormat>
  <Paragraphs>164</Paragraphs>
  <Slides>18</Slides>
  <Notes>16</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18</vt:i4>
      </vt:variant>
    </vt:vector>
  </HeadingPairs>
  <TitlesOfParts>
    <vt:vector size="23" baseType="lpstr">
      <vt:lpstr>Arial</vt:lpstr>
      <vt:lpstr>Calibri</vt:lpstr>
      <vt:lpstr>Wingdings</vt:lpstr>
      <vt:lpstr>PPT_HHN_16x9_DE_02</vt:lpstr>
      <vt:lpstr>1_PPT_HHN_16x9_DE_02</vt:lpstr>
      <vt:lpstr>Face Recognition</vt:lpstr>
      <vt:lpstr>Outline</vt:lpstr>
      <vt:lpstr>Models that we used &amp; improved</vt:lpstr>
      <vt:lpstr>Improvement 1: Multiple angles</vt:lpstr>
      <vt:lpstr>Improvement 1: Multiple angles</vt:lpstr>
      <vt:lpstr>Improvement 1: Multiple angles</vt:lpstr>
      <vt:lpstr>Improvement 2: Model fusion</vt:lpstr>
      <vt:lpstr>Improvement 3: Merging boxes into 1 box/face</vt:lpstr>
      <vt:lpstr>Improvement 3: Merging boxes into 1 box/face</vt:lpstr>
      <vt:lpstr>Face Recognition: Chosen Approach</vt:lpstr>
      <vt:lpstr>Improvement 4: FACE IDENTIFICATION after face alignment </vt:lpstr>
      <vt:lpstr> Eye-Based Face Alignment</vt:lpstr>
      <vt:lpstr> FACE IDENTIFICATION</vt:lpstr>
      <vt:lpstr>Improvement 4: FACE IDENTIFICATION</vt:lpstr>
      <vt:lpstr>Improvement 5: Multiple cameras</vt:lpstr>
      <vt:lpstr> how did we achieve all this in real-time??</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Moustafa Hany Hassanin</dc:creator>
  <cp:lastModifiedBy>Fahmy, Omar-Tamer-Abdelaziz-Mohamed</cp:lastModifiedBy>
  <cp:revision>56</cp:revision>
  <dcterms:created xsi:type="dcterms:W3CDTF">2025-01-11T22:10:38Z</dcterms:created>
  <dcterms:modified xsi:type="dcterms:W3CDTF">2026-01-13T21:29:00Z</dcterms:modified>
</cp:coreProperties>
</file>

<file path=docProps/thumbnail.jpeg>
</file>